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nton"/>
      <p:regular r:id="rId30"/>
    </p:embeddedFont>
    <p:embeddedFont>
      <p:font typeface="DM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87E000-0ED2-419D-B124-F3DFFCF0A8DF}">
  <a:tblStyle styleId="{2D87E000-0ED2-419D-B124-F3DFFCF0A8D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regular.fntdata"/><Relationship Id="rId30" Type="http://schemas.openxmlformats.org/officeDocument/2006/relationships/font" Target="fonts/Anton-regular.fntdata"/><Relationship Id="rId11" Type="http://schemas.openxmlformats.org/officeDocument/2006/relationships/slide" Target="slides/slide6.xml"/><Relationship Id="rId33" Type="http://schemas.openxmlformats.org/officeDocument/2006/relationships/font" Target="fonts/DMSans-italic.fntdata"/><Relationship Id="rId10" Type="http://schemas.openxmlformats.org/officeDocument/2006/relationships/slide" Target="slides/slide5.xml"/><Relationship Id="rId32" Type="http://schemas.openxmlformats.org/officeDocument/2006/relationships/font" Target="fonts/DM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DM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7452e13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7452e13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2efb2f23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2efb2f23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2efb2f23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2efb2f23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2ed42246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2ed42246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2ed422469_0_15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2ed422469_0_15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2f2811b7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2f2811b7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Sophie/Grace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 example output with both home and away df printed</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Font typeface="DM Sans"/>
              <a:buChar char="●"/>
            </a:pPr>
            <a:r>
              <a:rPr lang="en" sz="1400">
                <a:solidFill>
                  <a:schemeClr val="dk1"/>
                </a:solidFill>
                <a:latin typeface="DM Sans"/>
                <a:ea typeface="DM Sans"/>
                <a:cs typeface="DM Sans"/>
                <a:sym typeface="DM Sans"/>
              </a:rPr>
              <a:t>If team does not have an assigned DH, this position is filled by the player with the highest weighted runs created per game statistic that is not already in the lineup</a:t>
            </a:r>
            <a:endParaRPr sz="1400">
              <a:solidFill>
                <a:schemeClr val="dk1"/>
              </a:solidFill>
              <a:latin typeface="DM Sans"/>
              <a:ea typeface="DM Sans"/>
              <a:cs typeface="DM Sans"/>
              <a:sym typeface="DM Sans"/>
            </a:endParaRPr>
          </a:p>
          <a:p>
            <a:pPr indent="-317500" lvl="0" marL="457200" rtl="0" algn="l">
              <a:spcBef>
                <a:spcPts val="1000"/>
              </a:spcBef>
              <a:spcAft>
                <a:spcPts val="1000"/>
              </a:spcAft>
              <a:buClr>
                <a:schemeClr val="dk1"/>
              </a:buClr>
              <a:buSzPts val="1400"/>
              <a:buFont typeface="DM Sans"/>
              <a:buChar char="●"/>
            </a:pPr>
            <a:r>
              <a:rPr lang="en" sz="1400">
                <a:solidFill>
                  <a:schemeClr val="dk1"/>
                </a:solidFill>
                <a:latin typeface="DM Sans"/>
                <a:ea typeface="DM Sans"/>
                <a:cs typeface="DM Sans"/>
                <a:sym typeface="DM Sans"/>
              </a:rPr>
              <a:t>National league has no DH so if there isn’t one, it’s assumed that a manager would fill the position with the next best batter, and we hope we have time to make our code present our person for them</a:t>
            </a:r>
            <a:endParaRPr sz="1400">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309cacf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309cacf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oakland athletics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tell a manager which position to look for during trading (positions with low numbers)</a:t>
            </a:r>
            <a:endParaRPr/>
          </a:p>
          <a:p>
            <a:pPr indent="-298450" lvl="0" marL="457200" rtl="0" algn="l">
              <a:spcBef>
                <a:spcPts val="0"/>
              </a:spcBef>
              <a:spcAft>
                <a:spcPts val="0"/>
              </a:spcAft>
              <a:buSzPts val="1100"/>
              <a:buChar char="-"/>
            </a:pPr>
            <a:r>
              <a:rPr lang="en"/>
              <a:t>Also tells a manager that the player picked for a certain position might be due to necessity (only one option), so you can’t expect them to have stats to the highest standard compared to the rest of the league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2ed422469_0_1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2ed422469_0_1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3cf83bde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3cf83bde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created a lineup of random batters</a:t>
            </a:r>
            <a:endParaRPr/>
          </a:p>
          <a:p>
            <a:pPr indent="-298450" lvl="0" marL="457200" rtl="0" algn="l">
              <a:spcBef>
                <a:spcPts val="0"/>
              </a:spcBef>
              <a:spcAft>
                <a:spcPts val="0"/>
              </a:spcAft>
              <a:buSzPts val="1100"/>
              <a:buChar char="-"/>
            </a:pPr>
            <a:r>
              <a:rPr lang="en"/>
              <a:t>This lineup was generated based on the opposing pitcher, so for instance, if the generated pitcher is right-handed, the line-up will consist of left-handed batters </a:t>
            </a:r>
            <a:endParaRPr/>
          </a:p>
          <a:p>
            <a:pPr indent="-298450" lvl="0" marL="457200" rtl="0" algn="l">
              <a:spcBef>
                <a:spcPts val="0"/>
              </a:spcBef>
              <a:spcAft>
                <a:spcPts val="0"/>
              </a:spcAft>
              <a:buSzPts val="1100"/>
              <a:buChar char="-"/>
            </a:pPr>
            <a:r>
              <a:rPr lang="en"/>
              <a:t>Expected runs are not going to be as high as the top 9 lineup and the positional lineup </a:t>
            </a:r>
            <a:endParaRPr/>
          </a:p>
          <a:p>
            <a:pPr indent="-298450" lvl="0" marL="457200" rtl="0" algn="l">
              <a:spcBef>
                <a:spcPts val="0"/>
              </a:spcBef>
              <a:spcAft>
                <a:spcPts val="0"/>
              </a:spcAft>
              <a:buSzPts val="1100"/>
              <a:buChar char="-"/>
            </a:pPr>
            <a:r>
              <a:rPr lang="en"/>
              <a:t>Returns dataframe of name, position, and weighted runs created per game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2c8f0c4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2c8f0c4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Phillies vs Orioles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3cf83bd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3cf83bd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David Bote: 3B Chicago Cubs</a:t>
            </a:r>
            <a:endParaRPr/>
          </a:p>
          <a:p>
            <a:pPr indent="0" lvl="0" marL="0" rtl="0" algn="l">
              <a:spcBef>
                <a:spcPts val="0"/>
              </a:spcBef>
              <a:spcAft>
                <a:spcPts val="0"/>
              </a:spcAft>
              <a:buNone/>
            </a:pPr>
            <a:r>
              <a:rPr lang="en"/>
              <a:t>Dislocated his shoulder halfway through the 2020 season</a:t>
            </a:r>
            <a:endParaRPr/>
          </a:p>
          <a:p>
            <a:pPr indent="0" lvl="0" marL="0" rtl="0" algn="l">
              <a:spcBef>
                <a:spcPts val="0"/>
              </a:spcBef>
              <a:spcAft>
                <a:spcPts val="0"/>
              </a:spcAft>
              <a:buNone/>
            </a:pPr>
            <a:r>
              <a:rPr lang="en"/>
              <a:t>Officially returned to play for the 2021 season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Calculated rolling averages to filter out the “noise” from the small, frequent fluctuations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played about 40 games in 2020 before getting hurt and he made it all the way through the 2021 season</a:t>
            </a:r>
            <a:endParaRPr/>
          </a:p>
          <a:p>
            <a:pPr indent="0" lvl="0" marL="0" rtl="0" algn="l">
              <a:spcBef>
                <a:spcPts val="0"/>
              </a:spcBef>
              <a:spcAft>
                <a:spcPts val="0"/>
              </a:spcAft>
              <a:buNone/>
            </a:pPr>
            <a:r>
              <a:rPr lang="en"/>
              <a:t>During the first 40 games, his rolling averages appear to have a similar rise and fall pattern with a slight spike around 25, however he appears to get fatigued as the season progresses</a:t>
            </a:r>
            <a:endParaRPr/>
          </a:p>
          <a:p>
            <a:pPr indent="0" lvl="0" marL="0" rtl="0" algn="l">
              <a:spcBef>
                <a:spcPts val="0"/>
              </a:spcBef>
              <a:spcAft>
                <a:spcPts val="0"/>
              </a:spcAft>
              <a:buNone/>
            </a:pPr>
            <a:r>
              <a:rPr lang="en"/>
              <a:t>The rolling averages past the point of comparison show much more sever rise and fall patterns before tapering slowly, showing that either A. his injury is causing him to be fatigued long term or B. he may be a better front half of the season player.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3cf83bde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3cf83bde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3cf83bde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3cf83bde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2f2811b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2f2811b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 ability to calculate all of these things (diff visuals)</a:t>
            </a:r>
            <a:endParaRPr/>
          </a:p>
          <a:p>
            <a:pPr indent="0" lvl="0" marL="0" rtl="0" algn="l">
              <a:spcBef>
                <a:spcPts val="0"/>
              </a:spcBef>
              <a:spcAft>
                <a:spcPts val="0"/>
              </a:spcAft>
              <a:buNone/>
            </a:pPr>
            <a:r>
              <a:rPr lang="en"/>
              <a:t>Haven’t utlilized fielding stats → in future use for defensive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Free agents </a:t>
            </a:r>
            <a:endParaRPr/>
          </a:p>
          <a:p>
            <a:pPr indent="0" lvl="0" marL="0" rtl="0" algn="l">
              <a:spcBef>
                <a:spcPts val="0"/>
              </a:spcBef>
              <a:spcAft>
                <a:spcPts val="0"/>
              </a:spcAft>
              <a:buNone/>
            </a:pPr>
            <a:r>
              <a:rPr lang="en"/>
              <a:t>Needs to be more front user friendly (when trades happen or when need to be moved to injury reserve)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2c8f0c4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2c8f0c4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9befaccf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9befaccf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2ed4224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2ed4224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2ed422469_0_15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2ed422469_0_15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2ed422469_0_15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2ed422469_0_15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 Data Cleaning Slide/ weighting/ manipulating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3cf83bde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3cf83bde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National </a:t>
            </a:r>
            <a:r>
              <a:rPr lang="en"/>
              <a:t>league</a:t>
            </a:r>
            <a:r>
              <a:rPr lang="en"/>
              <a:t> teams do not have a dh in their lineup because they don’t have rostered dh’s</a:t>
            </a:r>
            <a:endParaRPr/>
          </a:p>
          <a:p>
            <a:pPr indent="-298450" lvl="0" marL="457200" rtl="0" algn="l">
              <a:spcBef>
                <a:spcPts val="0"/>
              </a:spcBef>
              <a:spcAft>
                <a:spcPts val="0"/>
              </a:spcAft>
              <a:buSzPts val="1100"/>
              <a:buChar char="-"/>
            </a:pPr>
            <a:r>
              <a:rPr lang="en"/>
              <a:t>We dropped free agents because they’re not officially signed to a team (no position)</a:t>
            </a:r>
            <a:endParaRPr/>
          </a:p>
          <a:p>
            <a:pPr indent="-298450" lvl="0" marL="457200" rtl="0" algn="l">
              <a:spcBef>
                <a:spcPts val="0"/>
              </a:spcBef>
              <a:spcAft>
                <a:spcPts val="0"/>
              </a:spcAft>
              <a:buSzPts val="1100"/>
              <a:buChar char="-"/>
            </a:pPr>
            <a:r>
              <a:rPr lang="en"/>
              <a:t>Once a free agent has been signed to a team, we can </a:t>
            </a:r>
            <a:r>
              <a:rPr lang="en"/>
              <a:t>update</a:t>
            </a:r>
            <a:r>
              <a:rPr lang="en"/>
              <a:t> our code to reflect that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74b3543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74b3543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2f2811b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2f2811b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2ed422469_0_15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2ed422469_0_15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 Matchup </a:t>
            </a:r>
            <a:r>
              <a:rPr lang="en"/>
              <a:t>creator</a:t>
            </a:r>
            <a:r>
              <a:rPr lang="en"/>
              <a:t> and pitcher generator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2ed422469_0_1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2ed422469_0_1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 Matchup creator and pitcher generator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29125" y="-114775"/>
            <a:ext cx="9354300" cy="5337300"/>
          </a:xfrm>
          <a:prstGeom prst="rect">
            <a:avLst/>
          </a:prstGeom>
          <a:solidFill>
            <a:srgbClr val="000000">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454838" y="1421550"/>
            <a:ext cx="492678" cy="560744"/>
          </a:xfrm>
          <a:custGeom>
            <a:rect b="b" l="l" r="r" t="t"/>
            <a:pathLst>
              <a:path extrusionOk="0" h="11377" w="9996">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959500" y="-12866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76425" y="-27581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7519241">
            <a:off x="5162119" y="4368139"/>
            <a:ext cx="1233931" cy="1173076"/>
          </a:xfrm>
          <a:prstGeom prst="pentagon">
            <a:avLst>
              <a:gd fmla="val 105146" name="hf"/>
              <a:gd fmla="val 110557" name="vf"/>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623775" y="31062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48450" y="47910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834550" y="474751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71950" y="-361950"/>
            <a:ext cx="5043729" cy="5823732"/>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79375" y="46439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346700" y="24111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89825" y="2426363"/>
            <a:ext cx="234775" cy="144925"/>
          </a:xfrm>
          <a:custGeom>
            <a:rect b="b" l="l" r="r" t="t"/>
            <a:pathLst>
              <a:path extrusionOk="0" h="5797" w="9391">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type="ctrTitle"/>
          </p:nvPr>
        </p:nvSpPr>
        <p:spPr>
          <a:xfrm>
            <a:off x="441125" y="269263"/>
            <a:ext cx="5263800" cy="3490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F7855B"/>
              </a:buClr>
              <a:buSzPts val="8500"/>
              <a:buFont typeface="Anton"/>
              <a:buNone/>
              <a:defRPr sz="8500">
                <a:solidFill>
                  <a:srgbClr val="F7855B"/>
                </a:solidFill>
                <a:latin typeface="Anton"/>
                <a:ea typeface="Anton"/>
                <a:cs typeface="Anton"/>
                <a:sym typeface="Anton"/>
              </a:defRPr>
            </a:lvl1pPr>
            <a:lvl2pPr lvl="1" algn="ctr">
              <a:lnSpc>
                <a:spcPct val="90000"/>
              </a:lnSpc>
              <a:spcBef>
                <a:spcPts val="0"/>
              </a:spcBef>
              <a:spcAft>
                <a:spcPts val="0"/>
              </a:spcAft>
              <a:buClr>
                <a:srgbClr val="EFEFEF"/>
              </a:buClr>
              <a:buSzPts val="5200"/>
              <a:buNone/>
              <a:defRPr sz="5200">
                <a:solidFill>
                  <a:srgbClr val="EFEFEF"/>
                </a:solidFill>
              </a:defRPr>
            </a:lvl2pPr>
            <a:lvl3pPr lvl="2" algn="ctr">
              <a:lnSpc>
                <a:spcPct val="90000"/>
              </a:lnSpc>
              <a:spcBef>
                <a:spcPts val="0"/>
              </a:spcBef>
              <a:spcAft>
                <a:spcPts val="0"/>
              </a:spcAft>
              <a:buClr>
                <a:srgbClr val="EFEFEF"/>
              </a:buClr>
              <a:buSzPts val="5200"/>
              <a:buNone/>
              <a:defRPr sz="5200">
                <a:solidFill>
                  <a:srgbClr val="EFEFEF"/>
                </a:solidFill>
              </a:defRPr>
            </a:lvl3pPr>
            <a:lvl4pPr lvl="3" algn="ctr">
              <a:lnSpc>
                <a:spcPct val="90000"/>
              </a:lnSpc>
              <a:spcBef>
                <a:spcPts val="0"/>
              </a:spcBef>
              <a:spcAft>
                <a:spcPts val="0"/>
              </a:spcAft>
              <a:buClr>
                <a:srgbClr val="EFEFEF"/>
              </a:buClr>
              <a:buSzPts val="5200"/>
              <a:buNone/>
              <a:defRPr sz="5200">
                <a:solidFill>
                  <a:srgbClr val="EFEFEF"/>
                </a:solidFill>
              </a:defRPr>
            </a:lvl4pPr>
            <a:lvl5pPr lvl="4" algn="ctr">
              <a:lnSpc>
                <a:spcPct val="90000"/>
              </a:lnSpc>
              <a:spcBef>
                <a:spcPts val="0"/>
              </a:spcBef>
              <a:spcAft>
                <a:spcPts val="0"/>
              </a:spcAft>
              <a:buClr>
                <a:srgbClr val="EFEFEF"/>
              </a:buClr>
              <a:buSzPts val="5200"/>
              <a:buNone/>
              <a:defRPr sz="5200">
                <a:solidFill>
                  <a:srgbClr val="EFEFEF"/>
                </a:solidFill>
              </a:defRPr>
            </a:lvl5pPr>
            <a:lvl6pPr lvl="5" algn="ctr">
              <a:lnSpc>
                <a:spcPct val="90000"/>
              </a:lnSpc>
              <a:spcBef>
                <a:spcPts val="0"/>
              </a:spcBef>
              <a:spcAft>
                <a:spcPts val="0"/>
              </a:spcAft>
              <a:buClr>
                <a:srgbClr val="EFEFEF"/>
              </a:buClr>
              <a:buSzPts val="5200"/>
              <a:buNone/>
              <a:defRPr sz="5200">
                <a:solidFill>
                  <a:srgbClr val="EFEFEF"/>
                </a:solidFill>
              </a:defRPr>
            </a:lvl6pPr>
            <a:lvl7pPr lvl="6" algn="ctr">
              <a:lnSpc>
                <a:spcPct val="90000"/>
              </a:lnSpc>
              <a:spcBef>
                <a:spcPts val="0"/>
              </a:spcBef>
              <a:spcAft>
                <a:spcPts val="0"/>
              </a:spcAft>
              <a:buClr>
                <a:srgbClr val="EFEFEF"/>
              </a:buClr>
              <a:buSzPts val="5200"/>
              <a:buNone/>
              <a:defRPr sz="5200">
                <a:solidFill>
                  <a:srgbClr val="EFEFEF"/>
                </a:solidFill>
              </a:defRPr>
            </a:lvl7pPr>
            <a:lvl8pPr lvl="7" algn="ctr">
              <a:lnSpc>
                <a:spcPct val="90000"/>
              </a:lnSpc>
              <a:spcBef>
                <a:spcPts val="0"/>
              </a:spcBef>
              <a:spcAft>
                <a:spcPts val="0"/>
              </a:spcAft>
              <a:buClr>
                <a:srgbClr val="EFEFEF"/>
              </a:buClr>
              <a:buSzPts val="5200"/>
              <a:buNone/>
              <a:defRPr sz="5200">
                <a:solidFill>
                  <a:srgbClr val="EFEFEF"/>
                </a:solidFill>
              </a:defRPr>
            </a:lvl8pPr>
            <a:lvl9pPr lvl="8" algn="ctr">
              <a:lnSpc>
                <a:spcPct val="90000"/>
              </a:lnSpc>
              <a:spcBef>
                <a:spcPts val="0"/>
              </a:spcBef>
              <a:spcAft>
                <a:spcPts val="0"/>
              </a:spcAft>
              <a:buClr>
                <a:srgbClr val="EFEFEF"/>
              </a:buClr>
              <a:buSzPts val="5200"/>
              <a:buNone/>
              <a:defRPr sz="5200">
                <a:solidFill>
                  <a:srgbClr val="EFEFEF"/>
                </a:solidFill>
              </a:defRPr>
            </a:lvl9pPr>
          </a:lstStyle>
          <a:p/>
        </p:txBody>
      </p:sp>
      <p:sp>
        <p:nvSpPr>
          <p:cNvPr id="23" name="Google Shape;23;p2"/>
          <p:cNvSpPr txBox="1"/>
          <p:nvPr>
            <p:ph idx="1" type="subTitle"/>
          </p:nvPr>
        </p:nvSpPr>
        <p:spPr>
          <a:xfrm>
            <a:off x="441125" y="3497100"/>
            <a:ext cx="3057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algn="ctr">
              <a:lnSpc>
                <a:spcPct val="100000"/>
              </a:lnSpc>
              <a:spcBef>
                <a:spcPts val="0"/>
              </a:spcBef>
              <a:spcAft>
                <a:spcPts val="0"/>
              </a:spcAft>
              <a:buClr>
                <a:srgbClr val="EFEFEF"/>
              </a:buClr>
              <a:buSzPts val="2000"/>
              <a:buNone/>
              <a:defRPr sz="2000">
                <a:solidFill>
                  <a:srgbClr val="EFEFEF"/>
                </a:solidFill>
              </a:defRPr>
            </a:lvl2pPr>
            <a:lvl3pPr lvl="2" algn="ctr">
              <a:lnSpc>
                <a:spcPct val="100000"/>
              </a:lnSpc>
              <a:spcBef>
                <a:spcPts val="0"/>
              </a:spcBef>
              <a:spcAft>
                <a:spcPts val="0"/>
              </a:spcAft>
              <a:buClr>
                <a:srgbClr val="EFEFEF"/>
              </a:buClr>
              <a:buSzPts val="2000"/>
              <a:buNone/>
              <a:defRPr sz="2000">
                <a:solidFill>
                  <a:srgbClr val="EFEFEF"/>
                </a:solidFill>
              </a:defRPr>
            </a:lvl3pPr>
            <a:lvl4pPr lvl="3" algn="ctr">
              <a:lnSpc>
                <a:spcPct val="100000"/>
              </a:lnSpc>
              <a:spcBef>
                <a:spcPts val="0"/>
              </a:spcBef>
              <a:spcAft>
                <a:spcPts val="0"/>
              </a:spcAft>
              <a:buClr>
                <a:srgbClr val="EFEFEF"/>
              </a:buClr>
              <a:buSzPts val="2000"/>
              <a:buNone/>
              <a:defRPr sz="2000">
                <a:solidFill>
                  <a:srgbClr val="EFEFEF"/>
                </a:solidFill>
              </a:defRPr>
            </a:lvl4pPr>
            <a:lvl5pPr lvl="4" algn="ctr">
              <a:lnSpc>
                <a:spcPct val="100000"/>
              </a:lnSpc>
              <a:spcBef>
                <a:spcPts val="0"/>
              </a:spcBef>
              <a:spcAft>
                <a:spcPts val="0"/>
              </a:spcAft>
              <a:buClr>
                <a:srgbClr val="EFEFEF"/>
              </a:buClr>
              <a:buSzPts val="2000"/>
              <a:buNone/>
              <a:defRPr sz="2000">
                <a:solidFill>
                  <a:srgbClr val="EFEFEF"/>
                </a:solidFill>
              </a:defRPr>
            </a:lvl5pPr>
            <a:lvl6pPr lvl="5" algn="ctr">
              <a:lnSpc>
                <a:spcPct val="100000"/>
              </a:lnSpc>
              <a:spcBef>
                <a:spcPts val="0"/>
              </a:spcBef>
              <a:spcAft>
                <a:spcPts val="0"/>
              </a:spcAft>
              <a:buClr>
                <a:srgbClr val="EFEFEF"/>
              </a:buClr>
              <a:buSzPts val="2000"/>
              <a:buNone/>
              <a:defRPr sz="2000">
                <a:solidFill>
                  <a:srgbClr val="EFEFEF"/>
                </a:solidFill>
              </a:defRPr>
            </a:lvl6pPr>
            <a:lvl7pPr lvl="6" algn="ctr">
              <a:lnSpc>
                <a:spcPct val="100000"/>
              </a:lnSpc>
              <a:spcBef>
                <a:spcPts val="0"/>
              </a:spcBef>
              <a:spcAft>
                <a:spcPts val="0"/>
              </a:spcAft>
              <a:buClr>
                <a:srgbClr val="EFEFEF"/>
              </a:buClr>
              <a:buSzPts val="2000"/>
              <a:buNone/>
              <a:defRPr sz="2000">
                <a:solidFill>
                  <a:srgbClr val="EFEFEF"/>
                </a:solidFill>
              </a:defRPr>
            </a:lvl7pPr>
            <a:lvl8pPr lvl="7" algn="ctr">
              <a:lnSpc>
                <a:spcPct val="100000"/>
              </a:lnSpc>
              <a:spcBef>
                <a:spcPts val="0"/>
              </a:spcBef>
              <a:spcAft>
                <a:spcPts val="0"/>
              </a:spcAft>
              <a:buClr>
                <a:srgbClr val="EFEFEF"/>
              </a:buClr>
              <a:buSzPts val="2000"/>
              <a:buNone/>
              <a:defRPr sz="2000">
                <a:solidFill>
                  <a:srgbClr val="EFEFEF"/>
                </a:solidFill>
              </a:defRPr>
            </a:lvl8pPr>
            <a:lvl9pPr lvl="8" algn="ctr">
              <a:lnSpc>
                <a:spcPct val="100000"/>
              </a:lnSpc>
              <a:spcBef>
                <a:spcPts val="0"/>
              </a:spcBef>
              <a:spcAft>
                <a:spcPts val="0"/>
              </a:spcAft>
              <a:buClr>
                <a:srgbClr val="EFEFEF"/>
              </a:buClr>
              <a:buSzPts val="2000"/>
              <a:buNone/>
              <a:defRPr sz="2000">
                <a:solidFill>
                  <a:srgbClr val="EFEFE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11"/>
          <p:cNvSpPr/>
          <p:nvPr/>
        </p:nvSpPr>
        <p:spPr>
          <a:xfrm>
            <a:off x="2428063" y="96151"/>
            <a:ext cx="4287871" cy="4951203"/>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txBox="1"/>
          <p:nvPr>
            <p:ph hasCustomPrompt="1" type="title"/>
          </p:nvPr>
        </p:nvSpPr>
        <p:spPr>
          <a:xfrm>
            <a:off x="311700" y="1233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11"/>
          <p:cNvSpPr txBox="1"/>
          <p:nvPr>
            <p:ph idx="1" type="body"/>
          </p:nvPr>
        </p:nvSpPr>
        <p:spPr>
          <a:xfrm>
            <a:off x="2856750" y="3196625"/>
            <a:ext cx="34305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6" name="Google Shape;96;p11"/>
          <p:cNvSpPr/>
          <p:nvPr/>
        </p:nvSpPr>
        <p:spPr>
          <a:xfrm rot="-3260424">
            <a:off x="6980956" y="-494883"/>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8780100" y="47183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8095313" y="38614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8095313" y="34544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229800" y="12397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1261500" y="33918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1337350" y="302680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3" name="Shape 1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rgbClr val="242426"/>
        </a:solidFill>
      </p:bgPr>
    </p:bg>
    <p:spTree>
      <p:nvGrpSpPr>
        <p:cNvPr id="104" name="Shape 104"/>
        <p:cNvGrpSpPr/>
        <p:nvPr/>
      </p:nvGrpSpPr>
      <p:grpSpPr>
        <a:xfrm>
          <a:off x="0" y="0"/>
          <a:ext cx="0" cy="0"/>
          <a:chOff x="0" y="0"/>
          <a:chExt cx="0" cy="0"/>
        </a:xfrm>
      </p:grpSpPr>
      <p:sp>
        <p:nvSpPr>
          <p:cNvPr id="105" name="Google Shape;105;p13"/>
          <p:cNvSpPr/>
          <p:nvPr/>
        </p:nvSpPr>
        <p:spPr>
          <a:xfrm>
            <a:off x="-382528" y="14480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3395525" y="3107282"/>
            <a:ext cx="902081" cy="1041586"/>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5400000">
            <a:off x="3455275" y="-554737"/>
            <a:ext cx="1491300" cy="1417800"/>
          </a:xfrm>
          <a:prstGeom prst="pentagon">
            <a:avLst>
              <a:gd fmla="val 105146" name="hf"/>
              <a:gd fmla="val 110557" name="vf"/>
            </a:avLst>
          </a:pr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3260424">
            <a:off x="1735656" y="4220617"/>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29800" y="12397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1261500" y="33918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1337350" y="302680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8780100" y="47183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114" name="Google Shape;114;p13"/>
          <p:cNvSpPr txBox="1"/>
          <p:nvPr>
            <p:ph idx="2" type="title"/>
          </p:nvPr>
        </p:nvSpPr>
        <p:spPr>
          <a:xfrm>
            <a:off x="5885103" y="518488"/>
            <a:ext cx="2514600" cy="599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p:txBody>
      </p:sp>
      <p:sp>
        <p:nvSpPr>
          <p:cNvPr id="115" name="Google Shape;115;p13"/>
          <p:cNvSpPr txBox="1"/>
          <p:nvPr>
            <p:ph idx="1" type="subTitle"/>
          </p:nvPr>
        </p:nvSpPr>
        <p:spPr>
          <a:xfrm>
            <a:off x="5885103" y="975812"/>
            <a:ext cx="2514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p:txBody>
      </p:sp>
      <p:sp>
        <p:nvSpPr>
          <p:cNvPr id="116" name="Google Shape;116;p13"/>
          <p:cNvSpPr txBox="1"/>
          <p:nvPr>
            <p:ph hasCustomPrompt="1" idx="3" type="title"/>
          </p:nvPr>
        </p:nvSpPr>
        <p:spPr>
          <a:xfrm>
            <a:off x="4779828" y="767038"/>
            <a:ext cx="951000" cy="68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7855B"/>
              </a:buClr>
              <a:buSzPts val="2400"/>
              <a:buNone/>
              <a:defRPr sz="2400">
                <a:solidFill>
                  <a:srgbClr val="F7855B"/>
                </a:solidFill>
              </a:defRPr>
            </a:lvl1pPr>
            <a:lvl2pPr lvl="1" rtl="0" algn="r">
              <a:spcBef>
                <a:spcPts val="0"/>
              </a:spcBef>
              <a:spcAft>
                <a:spcPts val="0"/>
              </a:spcAft>
              <a:buClr>
                <a:srgbClr val="F7855B"/>
              </a:buClr>
              <a:buSzPts val="2400"/>
              <a:buNone/>
              <a:defRPr sz="2400">
                <a:solidFill>
                  <a:srgbClr val="F7855B"/>
                </a:solidFill>
              </a:defRPr>
            </a:lvl2pPr>
            <a:lvl3pPr lvl="2" rtl="0" algn="r">
              <a:spcBef>
                <a:spcPts val="0"/>
              </a:spcBef>
              <a:spcAft>
                <a:spcPts val="0"/>
              </a:spcAft>
              <a:buClr>
                <a:srgbClr val="F7855B"/>
              </a:buClr>
              <a:buSzPts val="2400"/>
              <a:buNone/>
              <a:defRPr sz="2400">
                <a:solidFill>
                  <a:srgbClr val="F7855B"/>
                </a:solidFill>
              </a:defRPr>
            </a:lvl3pPr>
            <a:lvl4pPr lvl="3" rtl="0" algn="r">
              <a:spcBef>
                <a:spcPts val="0"/>
              </a:spcBef>
              <a:spcAft>
                <a:spcPts val="0"/>
              </a:spcAft>
              <a:buClr>
                <a:srgbClr val="F7855B"/>
              </a:buClr>
              <a:buSzPts val="2400"/>
              <a:buNone/>
              <a:defRPr sz="2400">
                <a:solidFill>
                  <a:srgbClr val="F7855B"/>
                </a:solidFill>
              </a:defRPr>
            </a:lvl4pPr>
            <a:lvl5pPr lvl="4" rtl="0" algn="r">
              <a:spcBef>
                <a:spcPts val="0"/>
              </a:spcBef>
              <a:spcAft>
                <a:spcPts val="0"/>
              </a:spcAft>
              <a:buClr>
                <a:srgbClr val="F7855B"/>
              </a:buClr>
              <a:buSzPts val="2400"/>
              <a:buNone/>
              <a:defRPr sz="2400">
                <a:solidFill>
                  <a:srgbClr val="F7855B"/>
                </a:solidFill>
              </a:defRPr>
            </a:lvl5pPr>
            <a:lvl6pPr lvl="5" rtl="0" algn="r">
              <a:spcBef>
                <a:spcPts val="0"/>
              </a:spcBef>
              <a:spcAft>
                <a:spcPts val="0"/>
              </a:spcAft>
              <a:buClr>
                <a:srgbClr val="F7855B"/>
              </a:buClr>
              <a:buSzPts val="2400"/>
              <a:buNone/>
              <a:defRPr sz="2400">
                <a:solidFill>
                  <a:srgbClr val="F7855B"/>
                </a:solidFill>
              </a:defRPr>
            </a:lvl6pPr>
            <a:lvl7pPr lvl="6" rtl="0" algn="r">
              <a:spcBef>
                <a:spcPts val="0"/>
              </a:spcBef>
              <a:spcAft>
                <a:spcPts val="0"/>
              </a:spcAft>
              <a:buClr>
                <a:srgbClr val="F7855B"/>
              </a:buClr>
              <a:buSzPts val="2400"/>
              <a:buNone/>
              <a:defRPr sz="2400">
                <a:solidFill>
                  <a:srgbClr val="F7855B"/>
                </a:solidFill>
              </a:defRPr>
            </a:lvl7pPr>
            <a:lvl8pPr lvl="7" rtl="0" algn="r">
              <a:spcBef>
                <a:spcPts val="0"/>
              </a:spcBef>
              <a:spcAft>
                <a:spcPts val="0"/>
              </a:spcAft>
              <a:buClr>
                <a:srgbClr val="F7855B"/>
              </a:buClr>
              <a:buSzPts val="2400"/>
              <a:buNone/>
              <a:defRPr sz="2400">
                <a:solidFill>
                  <a:srgbClr val="F7855B"/>
                </a:solidFill>
              </a:defRPr>
            </a:lvl8pPr>
            <a:lvl9pPr lvl="8" rtl="0" algn="r">
              <a:spcBef>
                <a:spcPts val="0"/>
              </a:spcBef>
              <a:spcAft>
                <a:spcPts val="0"/>
              </a:spcAft>
              <a:buClr>
                <a:srgbClr val="F7855B"/>
              </a:buClr>
              <a:buSzPts val="2400"/>
              <a:buNone/>
              <a:defRPr sz="2400">
                <a:solidFill>
                  <a:srgbClr val="F7855B"/>
                </a:solidFill>
              </a:defRPr>
            </a:lvl9pPr>
          </a:lstStyle>
          <a:p>
            <a:r>
              <a:t>xx%</a:t>
            </a:r>
          </a:p>
        </p:txBody>
      </p:sp>
      <p:sp>
        <p:nvSpPr>
          <p:cNvPr id="117" name="Google Shape;117;p13"/>
          <p:cNvSpPr txBox="1"/>
          <p:nvPr>
            <p:ph idx="4" type="title"/>
          </p:nvPr>
        </p:nvSpPr>
        <p:spPr>
          <a:xfrm>
            <a:off x="5885103" y="1543988"/>
            <a:ext cx="2514600" cy="599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p:txBody>
      </p:sp>
      <p:sp>
        <p:nvSpPr>
          <p:cNvPr id="118" name="Google Shape;118;p13"/>
          <p:cNvSpPr txBox="1"/>
          <p:nvPr>
            <p:ph idx="5" type="subTitle"/>
          </p:nvPr>
        </p:nvSpPr>
        <p:spPr>
          <a:xfrm>
            <a:off x="5885103" y="2001312"/>
            <a:ext cx="2514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p:txBody>
      </p:sp>
      <p:sp>
        <p:nvSpPr>
          <p:cNvPr id="119" name="Google Shape;119;p13"/>
          <p:cNvSpPr txBox="1"/>
          <p:nvPr>
            <p:ph hasCustomPrompt="1" idx="6" type="title"/>
          </p:nvPr>
        </p:nvSpPr>
        <p:spPr>
          <a:xfrm>
            <a:off x="4779828" y="1792538"/>
            <a:ext cx="951000" cy="68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7855B"/>
              </a:buClr>
              <a:buSzPts val="2400"/>
              <a:buNone/>
              <a:defRPr sz="2400">
                <a:solidFill>
                  <a:srgbClr val="F7855B"/>
                </a:solidFill>
              </a:defRPr>
            </a:lvl1pPr>
            <a:lvl2pPr lvl="1" rtl="0" algn="r">
              <a:spcBef>
                <a:spcPts val="0"/>
              </a:spcBef>
              <a:spcAft>
                <a:spcPts val="0"/>
              </a:spcAft>
              <a:buClr>
                <a:srgbClr val="F7855B"/>
              </a:buClr>
              <a:buSzPts val="2400"/>
              <a:buNone/>
              <a:defRPr sz="2400">
                <a:solidFill>
                  <a:srgbClr val="F7855B"/>
                </a:solidFill>
              </a:defRPr>
            </a:lvl2pPr>
            <a:lvl3pPr lvl="2" rtl="0" algn="r">
              <a:spcBef>
                <a:spcPts val="0"/>
              </a:spcBef>
              <a:spcAft>
                <a:spcPts val="0"/>
              </a:spcAft>
              <a:buClr>
                <a:srgbClr val="F7855B"/>
              </a:buClr>
              <a:buSzPts val="2400"/>
              <a:buNone/>
              <a:defRPr sz="2400">
                <a:solidFill>
                  <a:srgbClr val="F7855B"/>
                </a:solidFill>
              </a:defRPr>
            </a:lvl3pPr>
            <a:lvl4pPr lvl="3" rtl="0" algn="r">
              <a:spcBef>
                <a:spcPts val="0"/>
              </a:spcBef>
              <a:spcAft>
                <a:spcPts val="0"/>
              </a:spcAft>
              <a:buClr>
                <a:srgbClr val="F7855B"/>
              </a:buClr>
              <a:buSzPts val="2400"/>
              <a:buNone/>
              <a:defRPr sz="2400">
                <a:solidFill>
                  <a:srgbClr val="F7855B"/>
                </a:solidFill>
              </a:defRPr>
            </a:lvl4pPr>
            <a:lvl5pPr lvl="4" rtl="0" algn="r">
              <a:spcBef>
                <a:spcPts val="0"/>
              </a:spcBef>
              <a:spcAft>
                <a:spcPts val="0"/>
              </a:spcAft>
              <a:buClr>
                <a:srgbClr val="F7855B"/>
              </a:buClr>
              <a:buSzPts val="2400"/>
              <a:buNone/>
              <a:defRPr sz="2400">
                <a:solidFill>
                  <a:srgbClr val="F7855B"/>
                </a:solidFill>
              </a:defRPr>
            </a:lvl5pPr>
            <a:lvl6pPr lvl="5" rtl="0" algn="r">
              <a:spcBef>
                <a:spcPts val="0"/>
              </a:spcBef>
              <a:spcAft>
                <a:spcPts val="0"/>
              </a:spcAft>
              <a:buClr>
                <a:srgbClr val="F7855B"/>
              </a:buClr>
              <a:buSzPts val="2400"/>
              <a:buNone/>
              <a:defRPr sz="2400">
                <a:solidFill>
                  <a:srgbClr val="F7855B"/>
                </a:solidFill>
              </a:defRPr>
            </a:lvl6pPr>
            <a:lvl7pPr lvl="6" rtl="0" algn="r">
              <a:spcBef>
                <a:spcPts val="0"/>
              </a:spcBef>
              <a:spcAft>
                <a:spcPts val="0"/>
              </a:spcAft>
              <a:buClr>
                <a:srgbClr val="F7855B"/>
              </a:buClr>
              <a:buSzPts val="2400"/>
              <a:buNone/>
              <a:defRPr sz="2400">
                <a:solidFill>
                  <a:srgbClr val="F7855B"/>
                </a:solidFill>
              </a:defRPr>
            </a:lvl7pPr>
            <a:lvl8pPr lvl="7" rtl="0" algn="r">
              <a:spcBef>
                <a:spcPts val="0"/>
              </a:spcBef>
              <a:spcAft>
                <a:spcPts val="0"/>
              </a:spcAft>
              <a:buClr>
                <a:srgbClr val="F7855B"/>
              </a:buClr>
              <a:buSzPts val="2400"/>
              <a:buNone/>
              <a:defRPr sz="2400">
                <a:solidFill>
                  <a:srgbClr val="F7855B"/>
                </a:solidFill>
              </a:defRPr>
            </a:lvl8pPr>
            <a:lvl9pPr lvl="8" rtl="0" algn="r">
              <a:spcBef>
                <a:spcPts val="0"/>
              </a:spcBef>
              <a:spcAft>
                <a:spcPts val="0"/>
              </a:spcAft>
              <a:buClr>
                <a:srgbClr val="F7855B"/>
              </a:buClr>
              <a:buSzPts val="2400"/>
              <a:buNone/>
              <a:defRPr sz="2400">
                <a:solidFill>
                  <a:srgbClr val="F7855B"/>
                </a:solidFill>
              </a:defRPr>
            </a:lvl9pPr>
          </a:lstStyle>
          <a:p>
            <a:r>
              <a:t>xx%</a:t>
            </a:r>
          </a:p>
        </p:txBody>
      </p:sp>
      <p:sp>
        <p:nvSpPr>
          <p:cNvPr id="120" name="Google Shape;120;p13"/>
          <p:cNvSpPr txBox="1"/>
          <p:nvPr>
            <p:ph idx="7" type="title"/>
          </p:nvPr>
        </p:nvSpPr>
        <p:spPr>
          <a:xfrm>
            <a:off x="5885103" y="2569488"/>
            <a:ext cx="2514600" cy="599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p:txBody>
      </p:sp>
      <p:sp>
        <p:nvSpPr>
          <p:cNvPr id="121" name="Google Shape;121;p13"/>
          <p:cNvSpPr txBox="1"/>
          <p:nvPr>
            <p:ph idx="8" type="subTitle"/>
          </p:nvPr>
        </p:nvSpPr>
        <p:spPr>
          <a:xfrm>
            <a:off x="5885103" y="3026812"/>
            <a:ext cx="2514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p:txBody>
      </p:sp>
      <p:sp>
        <p:nvSpPr>
          <p:cNvPr id="122" name="Google Shape;122;p13"/>
          <p:cNvSpPr txBox="1"/>
          <p:nvPr>
            <p:ph hasCustomPrompt="1" idx="9" type="title"/>
          </p:nvPr>
        </p:nvSpPr>
        <p:spPr>
          <a:xfrm>
            <a:off x="4779828" y="2818038"/>
            <a:ext cx="951000" cy="68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7855B"/>
              </a:buClr>
              <a:buSzPts val="2400"/>
              <a:buNone/>
              <a:defRPr sz="2400">
                <a:solidFill>
                  <a:srgbClr val="F7855B"/>
                </a:solidFill>
              </a:defRPr>
            </a:lvl1pPr>
            <a:lvl2pPr lvl="1" rtl="0" algn="r">
              <a:spcBef>
                <a:spcPts val="0"/>
              </a:spcBef>
              <a:spcAft>
                <a:spcPts val="0"/>
              </a:spcAft>
              <a:buClr>
                <a:srgbClr val="F7855B"/>
              </a:buClr>
              <a:buSzPts val="2400"/>
              <a:buNone/>
              <a:defRPr sz="2400">
                <a:solidFill>
                  <a:srgbClr val="F7855B"/>
                </a:solidFill>
              </a:defRPr>
            </a:lvl2pPr>
            <a:lvl3pPr lvl="2" rtl="0" algn="r">
              <a:spcBef>
                <a:spcPts val="0"/>
              </a:spcBef>
              <a:spcAft>
                <a:spcPts val="0"/>
              </a:spcAft>
              <a:buClr>
                <a:srgbClr val="F7855B"/>
              </a:buClr>
              <a:buSzPts val="2400"/>
              <a:buNone/>
              <a:defRPr sz="2400">
                <a:solidFill>
                  <a:srgbClr val="F7855B"/>
                </a:solidFill>
              </a:defRPr>
            </a:lvl3pPr>
            <a:lvl4pPr lvl="3" rtl="0" algn="r">
              <a:spcBef>
                <a:spcPts val="0"/>
              </a:spcBef>
              <a:spcAft>
                <a:spcPts val="0"/>
              </a:spcAft>
              <a:buClr>
                <a:srgbClr val="F7855B"/>
              </a:buClr>
              <a:buSzPts val="2400"/>
              <a:buNone/>
              <a:defRPr sz="2400">
                <a:solidFill>
                  <a:srgbClr val="F7855B"/>
                </a:solidFill>
              </a:defRPr>
            </a:lvl4pPr>
            <a:lvl5pPr lvl="4" rtl="0" algn="r">
              <a:spcBef>
                <a:spcPts val="0"/>
              </a:spcBef>
              <a:spcAft>
                <a:spcPts val="0"/>
              </a:spcAft>
              <a:buClr>
                <a:srgbClr val="F7855B"/>
              </a:buClr>
              <a:buSzPts val="2400"/>
              <a:buNone/>
              <a:defRPr sz="2400">
                <a:solidFill>
                  <a:srgbClr val="F7855B"/>
                </a:solidFill>
              </a:defRPr>
            </a:lvl5pPr>
            <a:lvl6pPr lvl="5" rtl="0" algn="r">
              <a:spcBef>
                <a:spcPts val="0"/>
              </a:spcBef>
              <a:spcAft>
                <a:spcPts val="0"/>
              </a:spcAft>
              <a:buClr>
                <a:srgbClr val="F7855B"/>
              </a:buClr>
              <a:buSzPts val="2400"/>
              <a:buNone/>
              <a:defRPr sz="2400">
                <a:solidFill>
                  <a:srgbClr val="F7855B"/>
                </a:solidFill>
              </a:defRPr>
            </a:lvl6pPr>
            <a:lvl7pPr lvl="6" rtl="0" algn="r">
              <a:spcBef>
                <a:spcPts val="0"/>
              </a:spcBef>
              <a:spcAft>
                <a:spcPts val="0"/>
              </a:spcAft>
              <a:buClr>
                <a:srgbClr val="F7855B"/>
              </a:buClr>
              <a:buSzPts val="2400"/>
              <a:buNone/>
              <a:defRPr sz="2400">
                <a:solidFill>
                  <a:srgbClr val="F7855B"/>
                </a:solidFill>
              </a:defRPr>
            </a:lvl7pPr>
            <a:lvl8pPr lvl="7" rtl="0" algn="r">
              <a:spcBef>
                <a:spcPts val="0"/>
              </a:spcBef>
              <a:spcAft>
                <a:spcPts val="0"/>
              </a:spcAft>
              <a:buClr>
                <a:srgbClr val="F7855B"/>
              </a:buClr>
              <a:buSzPts val="2400"/>
              <a:buNone/>
              <a:defRPr sz="2400">
                <a:solidFill>
                  <a:srgbClr val="F7855B"/>
                </a:solidFill>
              </a:defRPr>
            </a:lvl8pPr>
            <a:lvl9pPr lvl="8" rtl="0" algn="r">
              <a:spcBef>
                <a:spcPts val="0"/>
              </a:spcBef>
              <a:spcAft>
                <a:spcPts val="0"/>
              </a:spcAft>
              <a:buClr>
                <a:srgbClr val="F7855B"/>
              </a:buClr>
              <a:buSzPts val="2400"/>
              <a:buNone/>
              <a:defRPr sz="2400">
                <a:solidFill>
                  <a:srgbClr val="F7855B"/>
                </a:solidFill>
              </a:defRPr>
            </a:lvl9pPr>
          </a:lstStyle>
          <a:p>
            <a:r>
              <a:t>xx%</a:t>
            </a:r>
          </a:p>
        </p:txBody>
      </p:sp>
      <p:sp>
        <p:nvSpPr>
          <p:cNvPr id="123" name="Google Shape;123;p13"/>
          <p:cNvSpPr txBox="1"/>
          <p:nvPr>
            <p:ph idx="13" type="title"/>
          </p:nvPr>
        </p:nvSpPr>
        <p:spPr>
          <a:xfrm>
            <a:off x="5885103" y="3594988"/>
            <a:ext cx="2514600" cy="599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p:txBody>
      </p:sp>
      <p:sp>
        <p:nvSpPr>
          <p:cNvPr id="124" name="Google Shape;124;p13"/>
          <p:cNvSpPr txBox="1"/>
          <p:nvPr>
            <p:ph idx="14" type="subTitle"/>
          </p:nvPr>
        </p:nvSpPr>
        <p:spPr>
          <a:xfrm>
            <a:off x="5885103" y="4052312"/>
            <a:ext cx="2514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p:txBody>
      </p:sp>
      <p:sp>
        <p:nvSpPr>
          <p:cNvPr id="125" name="Google Shape;125;p13"/>
          <p:cNvSpPr txBox="1"/>
          <p:nvPr>
            <p:ph hasCustomPrompt="1" idx="15" type="title"/>
          </p:nvPr>
        </p:nvSpPr>
        <p:spPr>
          <a:xfrm>
            <a:off x="4779828" y="3843538"/>
            <a:ext cx="951000" cy="68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7855B"/>
              </a:buClr>
              <a:buSzPts val="2400"/>
              <a:buNone/>
              <a:defRPr sz="2400">
                <a:solidFill>
                  <a:srgbClr val="F7855B"/>
                </a:solidFill>
              </a:defRPr>
            </a:lvl1pPr>
            <a:lvl2pPr lvl="1" rtl="0" algn="r">
              <a:spcBef>
                <a:spcPts val="0"/>
              </a:spcBef>
              <a:spcAft>
                <a:spcPts val="0"/>
              </a:spcAft>
              <a:buClr>
                <a:srgbClr val="F7855B"/>
              </a:buClr>
              <a:buSzPts val="2400"/>
              <a:buNone/>
              <a:defRPr sz="2400">
                <a:solidFill>
                  <a:srgbClr val="F7855B"/>
                </a:solidFill>
              </a:defRPr>
            </a:lvl2pPr>
            <a:lvl3pPr lvl="2" rtl="0" algn="r">
              <a:spcBef>
                <a:spcPts val="0"/>
              </a:spcBef>
              <a:spcAft>
                <a:spcPts val="0"/>
              </a:spcAft>
              <a:buClr>
                <a:srgbClr val="F7855B"/>
              </a:buClr>
              <a:buSzPts val="2400"/>
              <a:buNone/>
              <a:defRPr sz="2400">
                <a:solidFill>
                  <a:srgbClr val="F7855B"/>
                </a:solidFill>
              </a:defRPr>
            </a:lvl3pPr>
            <a:lvl4pPr lvl="3" rtl="0" algn="r">
              <a:spcBef>
                <a:spcPts val="0"/>
              </a:spcBef>
              <a:spcAft>
                <a:spcPts val="0"/>
              </a:spcAft>
              <a:buClr>
                <a:srgbClr val="F7855B"/>
              </a:buClr>
              <a:buSzPts val="2400"/>
              <a:buNone/>
              <a:defRPr sz="2400">
                <a:solidFill>
                  <a:srgbClr val="F7855B"/>
                </a:solidFill>
              </a:defRPr>
            </a:lvl4pPr>
            <a:lvl5pPr lvl="4" rtl="0" algn="r">
              <a:spcBef>
                <a:spcPts val="0"/>
              </a:spcBef>
              <a:spcAft>
                <a:spcPts val="0"/>
              </a:spcAft>
              <a:buClr>
                <a:srgbClr val="F7855B"/>
              </a:buClr>
              <a:buSzPts val="2400"/>
              <a:buNone/>
              <a:defRPr sz="2400">
                <a:solidFill>
                  <a:srgbClr val="F7855B"/>
                </a:solidFill>
              </a:defRPr>
            </a:lvl5pPr>
            <a:lvl6pPr lvl="5" rtl="0" algn="r">
              <a:spcBef>
                <a:spcPts val="0"/>
              </a:spcBef>
              <a:spcAft>
                <a:spcPts val="0"/>
              </a:spcAft>
              <a:buClr>
                <a:srgbClr val="F7855B"/>
              </a:buClr>
              <a:buSzPts val="2400"/>
              <a:buNone/>
              <a:defRPr sz="2400">
                <a:solidFill>
                  <a:srgbClr val="F7855B"/>
                </a:solidFill>
              </a:defRPr>
            </a:lvl6pPr>
            <a:lvl7pPr lvl="6" rtl="0" algn="r">
              <a:spcBef>
                <a:spcPts val="0"/>
              </a:spcBef>
              <a:spcAft>
                <a:spcPts val="0"/>
              </a:spcAft>
              <a:buClr>
                <a:srgbClr val="F7855B"/>
              </a:buClr>
              <a:buSzPts val="2400"/>
              <a:buNone/>
              <a:defRPr sz="2400">
                <a:solidFill>
                  <a:srgbClr val="F7855B"/>
                </a:solidFill>
              </a:defRPr>
            </a:lvl7pPr>
            <a:lvl8pPr lvl="7" rtl="0" algn="r">
              <a:spcBef>
                <a:spcPts val="0"/>
              </a:spcBef>
              <a:spcAft>
                <a:spcPts val="0"/>
              </a:spcAft>
              <a:buClr>
                <a:srgbClr val="F7855B"/>
              </a:buClr>
              <a:buSzPts val="2400"/>
              <a:buNone/>
              <a:defRPr sz="2400">
                <a:solidFill>
                  <a:srgbClr val="F7855B"/>
                </a:solidFill>
              </a:defRPr>
            </a:lvl8pPr>
            <a:lvl9pPr lvl="8" rtl="0" algn="r">
              <a:spcBef>
                <a:spcPts val="0"/>
              </a:spcBef>
              <a:spcAft>
                <a:spcPts val="0"/>
              </a:spcAft>
              <a:buClr>
                <a:srgbClr val="F7855B"/>
              </a:buClr>
              <a:buSzPts val="2400"/>
              <a:buNone/>
              <a:defRPr sz="2400">
                <a:solidFill>
                  <a:srgbClr val="F7855B"/>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_1">
    <p:bg>
      <p:bgPr>
        <a:solidFill>
          <a:srgbClr val="242426"/>
        </a:solidFill>
      </p:bgPr>
    </p:bg>
    <p:spTree>
      <p:nvGrpSpPr>
        <p:cNvPr id="126" name="Shape 126"/>
        <p:cNvGrpSpPr/>
        <p:nvPr/>
      </p:nvGrpSpPr>
      <p:grpSpPr>
        <a:xfrm>
          <a:off x="0" y="0"/>
          <a:ext cx="0" cy="0"/>
          <a:chOff x="0" y="0"/>
          <a:chExt cx="0" cy="0"/>
        </a:xfrm>
      </p:grpSpPr>
      <p:sp>
        <p:nvSpPr>
          <p:cNvPr id="127" name="Google Shape;127;p14"/>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4983347" y="-16845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rot="-5400000">
            <a:off x="4476825" y="-17915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8767875" y="1555363"/>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2541150" y="4654388"/>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1929963">
            <a:off x="-292266" y="1204050"/>
            <a:ext cx="543168" cy="627168"/>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134" name="Google Shape;134;p14"/>
          <p:cNvSpPr txBox="1"/>
          <p:nvPr>
            <p:ph idx="2" type="title"/>
          </p:nvPr>
        </p:nvSpPr>
        <p:spPr>
          <a:xfrm>
            <a:off x="3314705" y="3181513"/>
            <a:ext cx="2514600" cy="599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7855B"/>
              </a:buClr>
              <a:buSzPts val="1800"/>
              <a:buNone/>
              <a:defRPr sz="1800">
                <a:solidFill>
                  <a:srgbClr val="F7855B"/>
                </a:solidFill>
              </a:defRPr>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p:txBody>
      </p:sp>
      <p:sp>
        <p:nvSpPr>
          <p:cNvPr id="135" name="Google Shape;135;p14"/>
          <p:cNvSpPr txBox="1"/>
          <p:nvPr>
            <p:ph idx="1" type="subTitle"/>
          </p:nvPr>
        </p:nvSpPr>
        <p:spPr>
          <a:xfrm>
            <a:off x="3314705" y="3715037"/>
            <a:ext cx="2514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p:txBody>
      </p:sp>
      <p:sp>
        <p:nvSpPr>
          <p:cNvPr id="136" name="Google Shape;136;p14"/>
          <p:cNvSpPr txBox="1"/>
          <p:nvPr>
            <p:ph idx="3" type="title"/>
          </p:nvPr>
        </p:nvSpPr>
        <p:spPr>
          <a:xfrm>
            <a:off x="3314705" y="1327963"/>
            <a:ext cx="2514600" cy="599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7855B"/>
              </a:buClr>
              <a:buSzPts val="1800"/>
              <a:buNone/>
              <a:defRPr sz="1800">
                <a:solidFill>
                  <a:srgbClr val="F7855B"/>
                </a:solidFill>
              </a:defRPr>
            </a:lvl1pPr>
            <a:lvl2pPr lvl="1" rtl="0" algn="r">
              <a:spcBef>
                <a:spcPts val="0"/>
              </a:spcBef>
              <a:spcAft>
                <a:spcPts val="0"/>
              </a:spcAft>
              <a:buClr>
                <a:srgbClr val="F7855B"/>
              </a:buClr>
              <a:buSzPts val="1800"/>
              <a:buNone/>
              <a:defRPr sz="1800">
                <a:solidFill>
                  <a:srgbClr val="F7855B"/>
                </a:solidFill>
              </a:defRPr>
            </a:lvl2pPr>
            <a:lvl3pPr lvl="2" rtl="0" algn="r">
              <a:spcBef>
                <a:spcPts val="0"/>
              </a:spcBef>
              <a:spcAft>
                <a:spcPts val="0"/>
              </a:spcAft>
              <a:buClr>
                <a:srgbClr val="F7855B"/>
              </a:buClr>
              <a:buSzPts val="1800"/>
              <a:buNone/>
              <a:defRPr sz="1800">
                <a:solidFill>
                  <a:srgbClr val="F7855B"/>
                </a:solidFill>
              </a:defRPr>
            </a:lvl3pPr>
            <a:lvl4pPr lvl="3" rtl="0" algn="r">
              <a:spcBef>
                <a:spcPts val="0"/>
              </a:spcBef>
              <a:spcAft>
                <a:spcPts val="0"/>
              </a:spcAft>
              <a:buClr>
                <a:srgbClr val="F7855B"/>
              </a:buClr>
              <a:buSzPts val="1800"/>
              <a:buNone/>
              <a:defRPr sz="1800">
                <a:solidFill>
                  <a:srgbClr val="F7855B"/>
                </a:solidFill>
              </a:defRPr>
            </a:lvl4pPr>
            <a:lvl5pPr lvl="4" rtl="0" algn="r">
              <a:spcBef>
                <a:spcPts val="0"/>
              </a:spcBef>
              <a:spcAft>
                <a:spcPts val="0"/>
              </a:spcAft>
              <a:buClr>
                <a:srgbClr val="F7855B"/>
              </a:buClr>
              <a:buSzPts val="1800"/>
              <a:buNone/>
              <a:defRPr sz="1800">
                <a:solidFill>
                  <a:srgbClr val="F7855B"/>
                </a:solidFill>
              </a:defRPr>
            </a:lvl5pPr>
            <a:lvl6pPr lvl="5" rtl="0" algn="r">
              <a:spcBef>
                <a:spcPts val="0"/>
              </a:spcBef>
              <a:spcAft>
                <a:spcPts val="0"/>
              </a:spcAft>
              <a:buClr>
                <a:srgbClr val="F7855B"/>
              </a:buClr>
              <a:buSzPts val="1800"/>
              <a:buNone/>
              <a:defRPr sz="1800">
                <a:solidFill>
                  <a:srgbClr val="F7855B"/>
                </a:solidFill>
              </a:defRPr>
            </a:lvl6pPr>
            <a:lvl7pPr lvl="6" rtl="0" algn="r">
              <a:spcBef>
                <a:spcPts val="0"/>
              </a:spcBef>
              <a:spcAft>
                <a:spcPts val="0"/>
              </a:spcAft>
              <a:buClr>
                <a:srgbClr val="F7855B"/>
              </a:buClr>
              <a:buSzPts val="1800"/>
              <a:buNone/>
              <a:defRPr sz="1800">
                <a:solidFill>
                  <a:srgbClr val="F7855B"/>
                </a:solidFill>
              </a:defRPr>
            </a:lvl7pPr>
            <a:lvl8pPr lvl="7" rtl="0" algn="r">
              <a:spcBef>
                <a:spcPts val="0"/>
              </a:spcBef>
              <a:spcAft>
                <a:spcPts val="0"/>
              </a:spcAft>
              <a:buClr>
                <a:srgbClr val="F7855B"/>
              </a:buClr>
              <a:buSzPts val="1800"/>
              <a:buNone/>
              <a:defRPr sz="1800">
                <a:solidFill>
                  <a:srgbClr val="F7855B"/>
                </a:solidFill>
              </a:defRPr>
            </a:lvl8pPr>
            <a:lvl9pPr lvl="8" rtl="0" algn="r">
              <a:spcBef>
                <a:spcPts val="0"/>
              </a:spcBef>
              <a:spcAft>
                <a:spcPts val="0"/>
              </a:spcAft>
              <a:buClr>
                <a:srgbClr val="F7855B"/>
              </a:buClr>
              <a:buSzPts val="1800"/>
              <a:buNone/>
              <a:defRPr sz="1800">
                <a:solidFill>
                  <a:srgbClr val="F7855B"/>
                </a:solidFill>
              </a:defRPr>
            </a:lvl9pPr>
          </a:lstStyle>
          <a:p/>
        </p:txBody>
      </p:sp>
      <p:sp>
        <p:nvSpPr>
          <p:cNvPr id="137" name="Google Shape;137;p14"/>
          <p:cNvSpPr txBox="1"/>
          <p:nvPr>
            <p:ph idx="4" type="subTitle"/>
          </p:nvPr>
        </p:nvSpPr>
        <p:spPr>
          <a:xfrm>
            <a:off x="3314705" y="1861487"/>
            <a:ext cx="2514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EFEFEF"/>
              </a:buClr>
              <a:buSzPts val="1600"/>
              <a:buNone/>
              <a:defRPr sz="1600">
                <a:solidFill>
                  <a:srgbClr val="EFEFEF"/>
                </a:solidFill>
              </a:defRPr>
            </a:lvl1pPr>
            <a:lvl2pPr lvl="1" rtl="0" algn="r">
              <a:lnSpc>
                <a:spcPct val="100000"/>
              </a:lnSpc>
              <a:spcBef>
                <a:spcPts val="0"/>
              </a:spcBef>
              <a:spcAft>
                <a:spcPts val="0"/>
              </a:spcAft>
              <a:buClr>
                <a:srgbClr val="EFEFEF"/>
              </a:buClr>
              <a:buSzPts val="1600"/>
              <a:buNone/>
              <a:defRPr sz="1600">
                <a:solidFill>
                  <a:srgbClr val="EFEFEF"/>
                </a:solidFill>
              </a:defRPr>
            </a:lvl2pPr>
            <a:lvl3pPr lvl="2" rtl="0" algn="r">
              <a:lnSpc>
                <a:spcPct val="100000"/>
              </a:lnSpc>
              <a:spcBef>
                <a:spcPts val="0"/>
              </a:spcBef>
              <a:spcAft>
                <a:spcPts val="0"/>
              </a:spcAft>
              <a:buClr>
                <a:srgbClr val="EFEFEF"/>
              </a:buClr>
              <a:buSzPts val="1600"/>
              <a:buNone/>
              <a:defRPr sz="1600">
                <a:solidFill>
                  <a:srgbClr val="EFEFEF"/>
                </a:solidFill>
              </a:defRPr>
            </a:lvl3pPr>
            <a:lvl4pPr lvl="3" rtl="0" algn="r">
              <a:lnSpc>
                <a:spcPct val="100000"/>
              </a:lnSpc>
              <a:spcBef>
                <a:spcPts val="0"/>
              </a:spcBef>
              <a:spcAft>
                <a:spcPts val="0"/>
              </a:spcAft>
              <a:buClr>
                <a:srgbClr val="EFEFEF"/>
              </a:buClr>
              <a:buSzPts val="1600"/>
              <a:buNone/>
              <a:defRPr sz="1600">
                <a:solidFill>
                  <a:srgbClr val="EFEFEF"/>
                </a:solidFill>
              </a:defRPr>
            </a:lvl4pPr>
            <a:lvl5pPr lvl="4" rtl="0" algn="r">
              <a:lnSpc>
                <a:spcPct val="100000"/>
              </a:lnSpc>
              <a:spcBef>
                <a:spcPts val="0"/>
              </a:spcBef>
              <a:spcAft>
                <a:spcPts val="0"/>
              </a:spcAft>
              <a:buClr>
                <a:srgbClr val="EFEFEF"/>
              </a:buClr>
              <a:buSzPts val="1600"/>
              <a:buNone/>
              <a:defRPr sz="1600">
                <a:solidFill>
                  <a:srgbClr val="EFEFEF"/>
                </a:solidFill>
              </a:defRPr>
            </a:lvl5pPr>
            <a:lvl6pPr lvl="5" rtl="0" algn="r">
              <a:lnSpc>
                <a:spcPct val="100000"/>
              </a:lnSpc>
              <a:spcBef>
                <a:spcPts val="0"/>
              </a:spcBef>
              <a:spcAft>
                <a:spcPts val="0"/>
              </a:spcAft>
              <a:buClr>
                <a:srgbClr val="EFEFEF"/>
              </a:buClr>
              <a:buSzPts val="1600"/>
              <a:buNone/>
              <a:defRPr sz="1600">
                <a:solidFill>
                  <a:srgbClr val="EFEFEF"/>
                </a:solidFill>
              </a:defRPr>
            </a:lvl6pPr>
            <a:lvl7pPr lvl="6" rtl="0" algn="r">
              <a:lnSpc>
                <a:spcPct val="100000"/>
              </a:lnSpc>
              <a:spcBef>
                <a:spcPts val="0"/>
              </a:spcBef>
              <a:spcAft>
                <a:spcPts val="0"/>
              </a:spcAft>
              <a:buClr>
                <a:srgbClr val="EFEFEF"/>
              </a:buClr>
              <a:buSzPts val="1600"/>
              <a:buNone/>
              <a:defRPr sz="1600">
                <a:solidFill>
                  <a:srgbClr val="EFEFEF"/>
                </a:solidFill>
              </a:defRPr>
            </a:lvl7pPr>
            <a:lvl8pPr lvl="7" rtl="0" algn="r">
              <a:lnSpc>
                <a:spcPct val="100000"/>
              </a:lnSpc>
              <a:spcBef>
                <a:spcPts val="0"/>
              </a:spcBef>
              <a:spcAft>
                <a:spcPts val="0"/>
              </a:spcAft>
              <a:buClr>
                <a:srgbClr val="EFEFEF"/>
              </a:buClr>
              <a:buSzPts val="1600"/>
              <a:buNone/>
              <a:defRPr sz="1600">
                <a:solidFill>
                  <a:srgbClr val="EFEFEF"/>
                </a:solidFill>
              </a:defRPr>
            </a:lvl8pPr>
            <a:lvl9pPr lvl="8" rtl="0" algn="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bg>
      <p:bgPr>
        <a:solidFill>
          <a:srgbClr val="242426"/>
        </a:solidFill>
      </p:bgPr>
    </p:bg>
    <p:spTree>
      <p:nvGrpSpPr>
        <p:cNvPr id="138" name="Shape 138"/>
        <p:cNvGrpSpPr/>
        <p:nvPr/>
      </p:nvGrpSpPr>
      <p:grpSpPr>
        <a:xfrm>
          <a:off x="0" y="0"/>
          <a:ext cx="0" cy="0"/>
          <a:chOff x="0" y="0"/>
          <a:chExt cx="0" cy="0"/>
        </a:xfrm>
      </p:grpSpPr>
      <p:sp>
        <p:nvSpPr>
          <p:cNvPr id="139" name="Google Shape;139;p15"/>
          <p:cNvSpPr/>
          <p:nvPr/>
        </p:nvSpPr>
        <p:spPr>
          <a:xfrm rot="-5400000">
            <a:off x="8225325" y="932108"/>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4881038" y="-97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7721713" y="-2535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7645638" y="-4071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7572700" y="299350"/>
            <a:ext cx="234775" cy="144925"/>
          </a:xfrm>
          <a:custGeom>
            <a:rect b="b" l="l" r="r" t="t"/>
            <a:pathLst>
              <a:path extrusionOk="0" h="5797" w="9391">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8933525" y="2638200"/>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 type="body"/>
          </p:nvPr>
        </p:nvSpPr>
        <p:spPr>
          <a:xfrm>
            <a:off x="4725925" y="1930863"/>
            <a:ext cx="3292200" cy="2483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EFEFEF"/>
              </a:buClr>
              <a:buSzPts val="1600"/>
              <a:buChar char="●"/>
              <a:defRPr sz="1600">
                <a:solidFill>
                  <a:srgbClr val="EFEFEF"/>
                </a:solidFill>
              </a:defRPr>
            </a:lvl1pPr>
            <a:lvl2pPr indent="-330200" lvl="1" marL="914400" rtl="0">
              <a:spcBef>
                <a:spcPts val="1600"/>
              </a:spcBef>
              <a:spcAft>
                <a:spcPts val="0"/>
              </a:spcAft>
              <a:buClr>
                <a:srgbClr val="EFEFEF"/>
              </a:buClr>
              <a:buSzPts val="1600"/>
              <a:buChar char="○"/>
              <a:defRPr sz="1600">
                <a:solidFill>
                  <a:srgbClr val="EFEFEF"/>
                </a:solidFill>
              </a:defRPr>
            </a:lvl2pPr>
            <a:lvl3pPr indent="-330200" lvl="2" marL="1371600" rtl="0">
              <a:spcBef>
                <a:spcPts val="1600"/>
              </a:spcBef>
              <a:spcAft>
                <a:spcPts val="0"/>
              </a:spcAft>
              <a:buClr>
                <a:srgbClr val="EFEFEF"/>
              </a:buClr>
              <a:buSzPts val="1600"/>
              <a:buChar char="■"/>
              <a:defRPr sz="1600">
                <a:solidFill>
                  <a:srgbClr val="EFEFEF"/>
                </a:solidFill>
              </a:defRPr>
            </a:lvl3pPr>
            <a:lvl4pPr indent="-330200" lvl="3" marL="1828800" rtl="0">
              <a:spcBef>
                <a:spcPts val="1600"/>
              </a:spcBef>
              <a:spcAft>
                <a:spcPts val="0"/>
              </a:spcAft>
              <a:buClr>
                <a:srgbClr val="EFEFEF"/>
              </a:buClr>
              <a:buSzPts val="1600"/>
              <a:buChar char="●"/>
              <a:defRPr sz="1600">
                <a:solidFill>
                  <a:srgbClr val="EFEFEF"/>
                </a:solidFill>
              </a:defRPr>
            </a:lvl4pPr>
            <a:lvl5pPr indent="-330200" lvl="4" marL="2286000" rtl="0">
              <a:spcBef>
                <a:spcPts val="1600"/>
              </a:spcBef>
              <a:spcAft>
                <a:spcPts val="0"/>
              </a:spcAft>
              <a:buClr>
                <a:srgbClr val="EFEFEF"/>
              </a:buClr>
              <a:buSzPts val="1600"/>
              <a:buChar char="○"/>
              <a:defRPr sz="1600">
                <a:solidFill>
                  <a:srgbClr val="EFEFEF"/>
                </a:solidFill>
              </a:defRPr>
            </a:lvl5pPr>
            <a:lvl6pPr indent="-330200" lvl="5" marL="2743200" rtl="0">
              <a:spcBef>
                <a:spcPts val="1600"/>
              </a:spcBef>
              <a:spcAft>
                <a:spcPts val="0"/>
              </a:spcAft>
              <a:buClr>
                <a:srgbClr val="EFEFEF"/>
              </a:buClr>
              <a:buSzPts val="1600"/>
              <a:buChar char="■"/>
              <a:defRPr sz="1600">
                <a:solidFill>
                  <a:srgbClr val="EFEFEF"/>
                </a:solidFill>
              </a:defRPr>
            </a:lvl6pPr>
            <a:lvl7pPr indent="-330200" lvl="6" marL="3200400" rtl="0">
              <a:spcBef>
                <a:spcPts val="1600"/>
              </a:spcBef>
              <a:spcAft>
                <a:spcPts val="0"/>
              </a:spcAft>
              <a:buClr>
                <a:srgbClr val="EFEFEF"/>
              </a:buClr>
              <a:buSzPts val="1600"/>
              <a:buChar char="●"/>
              <a:defRPr sz="1600">
                <a:solidFill>
                  <a:srgbClr val="EFEFEF"/>
                </a:solidFill>
              </a:defRPr>
            </a:lvl7pPr>
            <a:lvl8pPr indent="-330200" lvl="7" marL="3657600" rtl="0">
              <a:spcBef>
                <a:spcPts val="1600"/>
              </a:spcBef>
              <a:spcAft>
                <a:spcPts val="0"/>
              </a:spcAft>
              <a:buClr>
                <a:srgbClr val="EFEFEF"/>
              </a:buClr>
              <a:buSzPts val="1600"/>
              <a:buChar char="○"/>
              <a:defRPr sz="1600">
                <a:solidFill>
                  <a:srgbClr val="EFEFEF"/>
                </a:solidFill>
              </a:defRPr>
            </a:lvl8pPr>
            <a:lvl9pPr indent="-330200" lvl="8" marL="4114800" rtl="0">
              <a:spcBef>
                <a:spcPts val="1600"/>
              </a:spcBef>
              <a:spcAft>
                <a:spcPts val="1600"/>
              </a:spcAft>
              <a:buClr>
                <a:srgbClr val="EFEFEF"/>
              </a:buClr>
              <a:buSzPts val="1600"/>
              <a:buChar char="■"/>
              <a:defRPr sz="1600">
                <a:solidFill>
                  <a:srgbClr val="EFEFEF"/>
                </a:solidFill>
              </a:defRPr>
            </a:lvl9pPr>
          </a:lstStyle>
          <a:p/>
        </p:txBody>
      </p:sp>
      <p:sp>
        <p:nvSpPr>
          <p:cNvPr id="146" name="Google Shape;146;p15"/>
          <p:cNvSpPr txBox="1"/>
          <p:nvPr>
            <p:ph type="title"/>
          </p:nvPr>
        </p:nvSpPr>
        <p:spPr>
          <a:xfrm>
            <a:off x="4725925" y="1211488"/>
            <a:ext cx="32922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AND_BODY_1_1_1">
    <p:bg>
      <p:bgPr>
        <a:solidFill>
          <a:srgbClr val="242426"/>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149" name="Google Shape;149;p16"/>
          <p:cNvSpPr txBox="1"/>
          <p:nvPr>
            <p:ph idx="2" type="title"/>
          </p:nvPr>
        </p:nvSpPr>
        <p:spPr>
          <a:xfrm>
            <a:off x="5760229" y="1203450"/>
            <a:ext cx="2274300" cy="59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p:txBody>
      </p:sp>
      <p:sp>
        <p:nvSpPr>
          <p:cNvPr id="150" name="Google Shape;150;p16"/>
          <p:cNvSpPr txBox="1"/>
          <p:nvPr>
            <p:ph idx="1" type="subTitle"/>
          </p:nvPr>
        </p:nvSpPr>
        <p:spPr>
          <a:xfrm>
            <a:off x="5760225" y="1889344"/>
            <a:ext cx="2274300" cy="150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TITLE_AND_BODY_1_1_2">
    <p:bg>
      <p:bgPr>
        <a:solidFill>
          <a:srgbClr val="242426"/>
        </a:solidFill>
      </p:bgPr>
    </p:bg>
    <p:spTree>
      <p:nvGrpSpPr>
        <p:cNvPr id="151" name="Shape 151"/>
        <p:cNvGrpSpPr/>
        <p:nvPr/>
      </p:nvGrpSpPr>
      <p:grpSpPr>
        <a:xfrm>
          <a:off x="0" y="0"/>
          <a:ext cx="0" cy="0"/>
          <a:chOff x="0" y="0"/>
          <a:chExt cx="0" cy="0"/>
        </a:xfrm>
      </p:grpSpPr>
      <p:sp>
        <p:nvSpPr>
          <p:cNvPr id="152" name="Google Shape;152;p17"/>
          <p:cNvSpPr/>
          <p:nvPr/>
        </p:nvSpPr>
        <p:spPr>
          <a:xfrm>
            <a:off x="6585650" y="-368421"/>
            <a:ext cx="2677731" cy="3091836"/>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638550" y="12000"/>
            <a:ext cx="3146542" cy="3633311"/>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8450788" y="2919425"/>
            <a:ext cx="492678" cy="560744"/>
          </a:xfrm>
          <a:custGeom>
            <a:rect b="b" l="l" r="r" t="t"/>
            <a:pathLst>
              <a:path extrusionOk="0" h="11377" w="9996">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8623775" y="31062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1848450" y="47910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2465375" y="464391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txBox="1"/>
          <p:nvPr>
            <p:ph type="title"/>
          </p:nvPr>
        </p:nvSpPr>
        <p:spPr>
          <a:xfrm>
            <a:off x="1185865" y="3079138"/>
            <a:ext cx="25146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59" name="Google Shape;159;p17"/>
          <p:cNvSpPr txBox="1"/>
          <p:nvPr>
            <p:ph idx="1" type="subTitle"/>
          </p:nvPr>
        </p:nvSpPr>
        <p:spPr>
          <a:xfrm>
            <a:off x="1185860" y="3612635"/>
            <a:ext cx="2514600" cy="13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60" name="Google Shape;160;p17"/>
          <p:cNvSpPr txBox="1"/>
          <p:nvPr>
            <p:ph idx="2" type="title"/>
          </p:nvPr>
        </p:nvSpPr>
        <p:spPr>
          <a:xfrm>
            <a:off x="5443540" y="3079138"/>
            <a:ext cx="25146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61" name="Google Shape;161;p17"/>
          <p:cNvSpPr txBox="1"/>
          <p:nvPr>
            <p:ph idx="3" type="subTitle"/>
          </p:nvPr>
        </p:nvSpPr>
        <p:spPr>
          <a:xfrm>
            <a:off x="5443535" y="3612635"/>
            <a:ext cx="2514600" cy="13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AND_BODY_1_1_3">
    <p:bg>
      <p:bgPr>
        <a:solidFill>
          <a:srgbClr val="242426"/>
        </a:solidFill>
      </p:bgPr>
    </p:bg>
    <p:spTree>
      <p:nvGrpSpPr>
        <p:cNvPr id="162" name="Shape 162"/>
        <p:cNvGrpSpPr/>
        <p:nvPr/>
      </p:nvGrpSpPr>
      <p:grpSpPr>
        <a:xfrm>
          <a:off x="0" y="0"/>
          <a:ext cx="0" cy="0"/>
          <a:chOff x="0" y="0"/>
          <a:chExt cx="0" cy="0"/>
        </a:xfrm>
      </p:grpSpPr>
      <p:sp>
        <p:nvSpPr>
          <p:cNvPr id="163" name="Google Shape;163;p18"/>
          <p:cNvSpPr/>
          <p:nvPr/>
        </p:nvSpPr>
        <p:spPr>
          <a:xfrm>
            <a:off x="6392749" y="-276275"/>
            <a:ext cx="2977715" cy="3438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5400000">
            <a:off x="4025225" y="-919798"/>
            <a:ext cx="1946100" cy="1850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633525" y="4503488"/>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167" name="Google Shape;167;p18"/>
          <p:cNvSpPr txBox="1"/>
          <p:nvPr>
            <p:ph idx="2" type="title"/>
          </p:nvPr>
        </p:nvSpPr>
        <p:spPr>
          <a:xfrm>
            <a:off x="792963" y="1689023"/>
            <a:ext cx="2514600" cy="491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7855B"/>
              </a:buClr>
              <a:buSzPts val="1800"/>
              <a:buNone/>
              <a:defRPr sz="1800">
                <a:solidFill>
                  <a:srgbClr val="F7855B"/>
                </a:solidFill>
              </a:defRPr>
            </a:lvl1pPr>
            <a:lvl2pPr lvl="1" rtl="0" algn="r">
              <a:spcBef>
                <a:spcPts val="0"/>
              </a:spcBef>
              <a:spcAft>
                <a:spcPts val="0"/>
              </a:spcAft>
              <a:buClr>
                <a:srgbClr val="F7855B"/>
              </a:buClr>
              <a:buSzPts val="1800"/>
              <a:buNone/>
              <a:defRPr sz="1800">
                <a:solidFill>
                  <a:srgbClr val="F7855B"/>
                </a:solidFill>
              </a:defRPr>
            </a:lvl2pPr>
            <a:lvl3pPr lvl="2" rtl="0" algn="r">
              <a:spcBef>
                <a:spcPts val="0"/>
              </a:spcBef>
              <a:spcAft>
                <a:spcPts val="0"/>
              </a:spcAft>
              <a:buClr>
                <a:srgbClr val="F7855B"/>
              </a:buClr>
              <a:buSzPts val="1800"/>
              <a:buNone/>
              <a:defRPr sz="1800">
                <a:solidFill>
                  <a:srgbClr val="F7855B"/>
                </a:solidFill>
              </a:defRPr>
            </a:lvl3pPr>
            <a:lvl4pPr lvl="3" rtl="0" algn="r">
              <a:spcBef>
                <a:spcPts val="0"/>
              </a:spcBef>
              <a:spcAft>
                <a:spcPts val="0"/>
              </a:spcAft>
              <a:buClr>
                <a:srgbClr val="F7855B"/>
              </a:buClr>
              <a:buSzPts val="1800"/>
              <a:buNone/>
              <a:defRPr sz="1800">
                <a:solidFill>
                  <a:srgbClr val="F7855B"/>
                </a:solidFill>
              </a:defRPr>
            </a:lvl4pPr>
            <a:lvl5pPr lvl="4" rtl="0" algn="r">
              <a:spcBef>
                <a:spcPts val="0"/>
              </a:spcBef>
              <a:spcAft>
                <a:spcPts val="0"/>
              </a:spcAft>
              <a:buClr>
                <a:srgbClr val="F7855B"/>
              </a:buClr>
              <a:buSzPts val="1800"/>
              <a:buNone/>
              <a:defRPr sz="1800">
                <a:solidFill>
                  <a:srgbClr val="F7855B"/>
                </a:solidFill>
              </a:defRPr>
            </a:lvl5pPr>
            <a:lvl6pPr lvl="5" rtl="0" algn="r">
              <a:spcBef>
                <a:spcPts val="0"/>
              </a:spcBef>
              <a:spcAft>
                <a:spcPts val="0"/>
              </a:spcAft>
              <a:buClr>
                <a:srgbClr val="F7855B"/>
              </a:buClr>
              <a:buSzPts val="1800"/>
              <a:buNone/>
              <a:defRPr sz="1800">
                <a:solidFill>
                  <a:srgbClr val="F7855B"/>
                </a:solidFill>
              </a:defRPr>
            </a:lvl6pPr>
            <a:lvl7pPr lvl="6" rtl="0" algn="r">
              <a:spcBef>
                <a:spcPts val="0"/>
              </a:spcBef>
              <a:spcAft>
                <a:spcPts val="0"/>
              </a:spcAft>
              <a:buClr>
                <a:srgbClr val="F7855B"/>
              </a:buClr>
              <a:buSzPts val="1800"/>
              <a:buNone/>
              <a:defRPr sz="1800">
                <a:solidFill>
                  <a:srgbClr val="F7855B"/>
                </a:solidFill>
              </a:defRPr>
            </a:lvl7pPr>
            <a:lvl8pPr lvl="7" rtl="0" algn="r">
              <a:spcBef>
                <a:spcPts val="0"/>
              </a:spcBef>
              <a:spcAft>
                <a:spcPts val="0"/>
              </a:spcAft>
              <a:buClr>
                <a:srgbClr val="F7855B"/>
              </a:buClr>
              <a:buSzPts val="1800"/>
              <a:buNone/>
              <a:defRPr sz="1800">
                <a:solidFill>
                  <a:srgbClr val="F7855B"/>
                </a:solidFill>
              </a:defRPr>
            </a:lvl8pPr>
            <a:lvl9pPr lvl="8" rtl="0" algn="r">
              <a:spcBef>
                <a:spcPts val="0"/>
              </a:spcBef>
              <a:spcAft>
                <a:spcPts val="0"/>
              </a:spcAft>
              <a:buClr>
                <a:srgbClr val="F7855B"/>
              </a:buClr>
              <a:buSzPts val="1800"/>
              <a:buNone/>
              <a:defRPr sz="1800">
                <a:solidFill>
                  <a:srgbClr val="F7855B"/>
                </a:solidFill>
              </a:defRPr>
            </a:lvl9pPr>
          </a:lstStyle>
          <a:p/>
        </p:txBody>
      </p:sp>
      <p:sp>
        <p:nvSpPr>
          <p:cNvPr id="168" name="Google Shape;168;p18"/>
          <p:cNvSpPr txBox="1"/>
          <p:nvPr>
            <p:ph idx="1" type="subTitle"/>
          </p:nvPr>
        </p:nvSpPr>
        <p:spPr>
          <a:xfrm>
            <a:off x="792963" y="2113871"/>
            <a:ext cx="2514600" cy="76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EFEFEF"/>
              </a:buClr>
              <a:buSzPts val="1600"/>
              <a:buNone/>
              <a:defRPr sz="1600">
                <a:solidFill>
                  <a:srgbClr val="EFEFEF"/>
                </a:solidFill>
              </a:defRPr>
            </a:lvl1pPr>
            <a:lvl2pPr lvl="1" rtl="0" algn="r">
              <a:lnSpc>
                <a:spcPct val="100000"/>
              </a:lnSpc>
              <a:spcBef>
                <a:spcPts val="0"/>
              </a:spcBef>
              <a:spcAft>
                <a:spcPts val="0"/>
              </a:spcAft>
              <a:buClr>
                <a:srgbClr val="EFEFEF"/>
              </a:buClr>
              <a:buSzPts val="1600"/>
              <a:buNone/>
              <a:defRPr sz="1600">
                <a:solidFill>
                  <a:srgbClr val="EFEFEF"/>
                </a:solidFill>
              </a:defRPr>
            </a:lvl2pPr>
            <a:lvl3pPr lvl="2" rtl="0" algn="r">
              <a:lnSpc>
                <a:spcPct val="100000"/>
              </a:lnSpc>
              <a:spcBef>
                <a:spcPts val="0"/>
              </a:spcBef>
              <a:spcAft>
                <a:spcPts val="0"/>
              </a:spcAft>
              <a:buClr>
                <a:srgbClr val="EFEFEF"/>
              </a:buClr>
              <a:buSzPts val="1600"/>
              <a:buNone/>
              <a:defRPr sz="1600">
                <a:solidFill>
                  <a:srgbClr val="EFEFEF"/>
                </a:solidFill>
              </a:defRPr>
            </a:lvl3pPr>
            <a:lvl4pPr lvl="3" rtl="0" algn="r">
              <a:lnSpc>
                <a:spcPct val="100000"/>
              </a:lnSpc>
              <a:spcBef>
                <a:spcPts val="0"/>
              </a:spcBef>
              <a:spcAft>
                <a:spcPts val="0"/>
              </a:spcAft>
              <a:buClr>
                <a:srgbClr val="EFEFEF"/>
              </a:buClr>
              <a:buSzPts val="1600"/>
              <a:buNone/>
              <a:defRPr sz="1600">
                <a:solidFill>
                  <a:srgbClr val="EFEFEF"/>
                </a:solidFill>
              </a:defRPr>
            </a:lvl4pPr>
            <a:lvl5pPr lvl="4" rtl="0" algn="r">
              <a:lnSpc>
                <a:spcPct val="100000"/>
              </a:lnSpc>
              <a:spcBef>
                <a:spcPts val="0"/>
              </a:spcBef>
              <a:spcAft>
                <a:spcPts val="0"/>
              </a:spcAft>
              <a:buClr>
                <a:srgbClr val="EFEFEF"/>
              </a:buClr>
              <a:buSzPts val="1600"/>
              <a:buNone/>
              <a:defRPr sz="1600">
                <a:solidFill>
                  <a:srgbClr val="EFEFEF"/>
                </a:solidFill>
              </a:defRPr>
            </a:lvl5pPr>
            <a:lvl6pPr lvl="5" rtl="0" algn="r">
              <a:lnSpc>
                <a:spcPct val="100000"/>
              </a:lnSpc>
              <a:spcBef>
                <a:spcPts val="0"/>
              </a:spcBef>
              <a:spcAft>
                <a:spcPts val="0"/>
              </a:spcAft>
              <a:buClr>
                <a:srgbClr val="EFEFEF"/>
              </a:buClr>
              <a:buSzPts val="1600"/>
              <a:buNone/>
              <a:defRPr sz="1600">
                <a:solidFill>
                  <a:srgbClr val="EFEFEF"/>
                </a:solidFill>
              </a:defRPr>
            </a:lvl6pPr>
            <a:lvl7pPr lvl="6" rtl="0" algn="r">
              <a:lnSpc>
                <a:spcPct val="100000"/>
              </a:lnSpc>
              <a:spcBef>
                <a:spcPts val="0"/>
              </a:spcBef>
              <a:spcAft>
                <a:spcPts val="0"/>
              </a:spcAft>
              <a:buClr>
                <a:srgbClr val="EFEFEF"/>
              </a:buClr>
              <a:buSzPts val="1600"/>
              <a:buNone/>
              <a:defRPr sz="1600">
                <a:solidFill>
                  <a:srgbClr val="EFEFEF"/>
                </a:solidFill>
              </a:defRPr>
            </a:lvl7pPr>
            <a:lvl8pPr lvl="7" rtl="0" algn="r">
              <a:lnSpc>
                <a:spcPct val="100000"/>
              </a:lnSpc>
              <a:spcBef>
                <a:spcPts val="0"/>
              </a:spcBef>
              <a:spcAft>
                <a:spcPts val="0"/>
              </a:spcAft>
              <a:buClr>
                <a:srgbClr val="EFEFEF"/>
              </a:buClr>
              <a:buSzPts val="1600"/>
              <a:buNone/>
              <a:defRPr sz="1600">
                <a:solidFill>
                  <a:srgbClr val="EFEFEF"/>
                </a:solidFill>
              </a:defRPr>
            </a:lvl8pPr>
            <a:lvl9pPr lvl="8" rtl="0" algn="r">
              <a:lnSpc>
                <a:spcPct val="100000"/>
              </a:lnSpc>
              <a:spcBef>
                <a:spcPts val="0"/>
              </a:spcBef>
              <a:spcAft>
                <a:spcPts val="0"/>
              </a:spcAft>
              <a:buClr>
                <a:srgbClr val="EFEFEF"/>
              </a:buClr>
              <a:buSzPts val="1600"/>
              <a:buNone/>
              <a:defRPr sz="1600">
                <a:solidFill>
                  <a:srgbClr val="EFEFEF"/>
                </a:solidFill>
              </a:defRPr>
            </a:lvl9pPr>
          </a:lstStyle>
          <a:p/>
        </p:txBody>
      </p:sp>
      <p:sp>
        <p:nvSpPr>
          <p:cNvPr id="169" name="Google Shape;169;p18"/>
          <p:cNvSpPr txBox="1"/>
          <p:nvPr>
            <p:ph idx="3" type="title"/>
          </p:nvPr>
        </p:nvSpPr>
        <p:spPr>
          <a:xfrm>
            <a:off x="792963" y="3310648"/>
            <a:ext cx="2514600" cy="491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7855B"/>
              </a:buClr>
              <a:buSzPts val="1800"/>
              <a:buNone/>
              <a:defRPr sz="1800">
                <a:solidFill>
                  <a:srgbClr val="F7855B"/>
                </a:solidFill>
              </a:defRPr>
            </a:lvl1pPr>
            <a:lvl2pPr lvl="1" rtl="0" algn="r">
              <a:spcBef>
                <a:spcPts val="0"/>
              </a:spcBef>
              <a:spcAft>
                <a:spcPts val="0"/>
              </a:spcAft>
              <a:buClr>
                <a:srgbClr val="F7855B"/>
              </a:buClr>
              <a:buSzPts val="1800"/>
              <a:buNone/>
              <a:defRPr sz="1800">
                <a:solidFill>
                  <a:srgbClr val="F7855B"/>
                </a:solidFill>
              </a:defRPr>
            </a:lvl2pPr>
            <a:lvl3pPr lvl="2" rtl="0" algn="r">
              <a:spcBef>
                <a:spcPts val="0"/>
              </a:spcBef>
              <a:spcAft>
                <a:spcPts val="0"/>
              </a:spcAft>
              <a:buClr>
                <a:srgbClr val="F7855B"/>
              </a:buClr>
              <a:buSzPts val="1800"/>
              <a:buNone/>
              <a:defRPr sz="1800">
                <a:solidFill>
                  <a:srgbClr val="F7855B"/>
                </a:solidFill>
              </a:defRPr>
            </a:lvl3pPr>
            <a:lvl4pPr lvl="3" rtl="0" algn="r">
              <a:spcBef>
                <a:spcPts val="0"/>
              </a:spcBef>
              <a:spcAft>
                <a:spcPts val="0"/>
              </a:spcAft>
              <a:buClr>
                <a:srgbClr val="F7855B"/>
              </a:buClr>
              <a:buSzPts val="1800"/>
              <a:buNone/>
              <a:defRPr sz="1800">
                <a:solidFill>
                  <a:srgbClr val="F7855B"/>
                </a:solidFill>
              </a:defRPr>
            </a:lvl4pPr>
            <a:lvl5pPr lvl="4" rtl="0" algn="r">
              <a:spcBef>
                <a:spcPts val="0"/>
              </a:spcBef>
              <a:spcAft>
                <a:spcPts val="0"/>
              </a:spcAft>
              <a:buClr>
                <a:srgbClr val="F7855B"/>
              </a:buClr>
              <a:buSzPts val="1800"/>
              <a:buNone/>
              <a:defRPr sz="1800">
                <a:solidFill>
                  <a:srgbClr val="F7855B"/>
                </a:solidFill>
              </a:defRPr>
            </a:lvl5pPr>
            <a:lvl6pPr lvl="5" rtl="0" algn="r">
              <a:spcBef>
                <a:spcPts val="0"/>
              </a:spcBef>
              <a:spcAft>
                <a:spcPts val="0"/>
              </a:spcAft>
              <a:buClr>
                <a:srgbClr val="F7855B"/>
              </a:buClr>
              <a:buSzPts val="1800"/>
              <a:buNone/>
              <a:defRPr sz="1800">
                <a:solidFill>
                  <a:srgbClr val="F7855B"/>
                </a:solidFill>
              </a:defRPr>
            </a:lvl6pPr>
            <a:lvl7pPr lvl="6" rtl="0" algn="r">
              <a:spcBef>
                <a:spcPts val="0"/>
              </a:spcBef>
              <a:spcAft>
                <a:spcPts val="0"/>
              </a:spcAft>
              <a:buClr>
                <a:srgbClr val="F7855B"/>
              </a:buClr>
              <a:buSzPts val="1800"/>
              <a:buNone/>
              <a:defRPr sz="1800">
                <a:solidFill>
                  <a:srgbClr val="F7855B"/>
                </a:solidFill>
              </a:defRPr>
            </a:lvl7pPr>
            <a:lvl8pPr lvl="7" rtl="0" algn="r">
              <a:spcBef>
                <a:spcPts val="0"/>
              </a:spcBef>
              <a:spcAft>
                <a:spcPts val="0"/>
              </a:spcAft>
              <a:buClr>
                <a:srgbClr val="F7855B"/>
              </a:buClr>
              <a:buSzPts val="1800"/>
              <a:buNone/>
              <a:defRPr sz="1800">
                <a:solidFill>
                  <a:srgbClr val="F7855B"/>
                </a:solidFill>
              </a:defRPr>
            </a:lvl8pPr>
            <a:lvl9pPr lvl="8" rtl="0" algn="r">
              <a:spcBef>
                <a:spcPts val="0"/>
              </a:spcBef>
              <a:spcAft>
                <a:spcPts val="0"/>
              </a:spcAft>
              <a:buClr>
                <a:srgbClr val="F7855B"/>
              </a:buClr>
              <a:buSzPts val="1800"/>
              <a:buNone/>
              <a:defRPr sz="1800">
                <a:solidFill>
                  <a:srgbClr val="F7855B"/>
                </a:solidFill>
              </a:defRPr>
            </a:lvl9pPr>
          </a:lstStyle>
          <a:p/>
        </p:txBody>
      </p:sp>
      <p:sp>
        <p:nvSpPr>
          <p:cNvPr id="170" name="Google Shape;170;p18"/>
          <p:cNvSpPr txBox="1"/>
          <p:nvPr>
            <p:ph idx="4" type="subTitle"/>
          </p:nvPr>
        </p:nvSpPr>
        <p:spPr>
          <a:xfrm>
            <a:off x="792963" y="3735496"/>
            <a:ext cx="2514600" cy="76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EFEFEF"/>
              </a:buClr>
              <a:buSzPts val="1600"/>
              <a:buNone/>
              <a:defRPr sz="1600">
                <a:solidFill>
                  <a:srgbClr val="EFEFEF"/>
                </a:solidFill>
              </a:defRPr>
            </a:lvl1pPr>
            <a:lvl2pPr lvl="1" rtl="0" algn="r">
              <a:lnSpc>
                <a:spcPct val="100000"/>
              </a:lnSpc>
              <a:spcBef>
                <a:spcPts val="0"/>
              </a:spcBef>
              <a:spcAft>
                <a:spcPts val="0"/>
              </a:spcAft>
              <a:buClr>
                <a:srgbClr val="EFEFEF"/>
              </a:buClr>
              <a:buSzPts val="1600"/>
              <a:buNone/>
              <a:defRPr sz="1600">
                <a:solidFill>
                  <a:srgbClr val="EFEFEF"/>
                </a:solidFill>
              </a:defRPr>
            </a:lvl2pPr>
            <a:lvl3pPr lvl="2" rtl="0" algn="r">
              <a:lnSpc>
                <a:spcPct val="100000"/>
              </a:lnSpc>
              <a:spcBef>
                <a:spcPts val="0"/>
              </a:spcBef>
              <a:spcAft>
                <a:spcPts val="0"/>
              </a:spcAft>
              <a:buClr>
                <a:srgbClr val="EFEFEF"/>
              </a:buClr>
              <a:buSzPts val="1600"/>
              <a:buNone/>
              <a:defRPr sz="1600">
                <a:solidFill>
                  <a:srgbClr val="EFEFEF"/>
                </a:solidFill>
              </a:defRPr>
            </a:lvl3pPr>
            <a:lvl4pPr lvl="3" rtl="0" algn="r">
              <a:lnSpc>
                <a:spcPct val="100000"/>
              </a:lnSpc>
              <a:spcBef>
                <a:spcPts val="0"/>
              </a:spcBef>
              <a:spcAft>
                <a:spcPts val="0"/>
              </a:spcAft>
              <a:buClr>
                <a:srgbClr val="EFEFEF"/>
              </a:buClr>
              <a:buSzPts val="1600"/>
              <a:buNone/>
              <a:defRPr sz="1600">
                <a:solidFill>
                  <a:srgbClr val="EFEFEF"/>
                </a:solidFill>
              </a:defRPr>
            </a:lvl4pPr>
            <a:lvl5pPr lvl="4" rtl="0" algn="r">
              <a:lnSpc>
                <a:spcPct val="100000"/>
              </a:lnSpc>
              <a:spcBef>
                <a:spcPts val="0"/>
              </a:spcBef>
              <a:spcAft>
                <a:spcPts val="0"/>
              </a:spcAft>
              <a:buClr>
                <a:srgbClr val="EFEFEF"/>
              </a:buClr>
              <a:buSzPts val="1600"/>
              <a:buNone/>
              <a:defRPr sz="1600">
                <a:solidFill>
                  <a:srgbClr val="EFEFEF"/>
                </a:solidFill>
              </a:defRPr>
            </a:lvl5pPr>
            <a:lvl6pPr lvl="5" rtl="0" algn="r">
              <a:lnSpc>
                <a:spcPct val="100000"/>
              </a:lnSpc>
              <a:spcBef>
                <a:spcPts val="0"/>
              </a:spcBef>
              <a:spcAft>
                <a:spcPts val="0"/>
              </a:spcAft>
              <a:buClr>
                <a:srgbClr val="EFEFEF"/>
              </a:buClr>
              <a:buSzPts val="1600"/>
              <a:buNone/>
              <a:defRPr sz="1600">
                <a:solidFill>
                  <a:srgbClr val="EFEFEF"/>
                </a:solidFill>
              </a:defRPr>
            </a:lvl6pPr>
            <a:lvl7pPr lvl="6" rtl="0" algn="r">
              <a:lnSpc>
                <a:spcPct val="100000"/>
              </a:lnSpc>
              <a:spcBef>
                <a:spcPts val="0"/>
              </a:spcBef>
              <a:spcAft>
                <a:spcPts val="0"/>
              </a:spcAft>
              <a:buClr>
                <a:srgbClr val="EFEFEF"/>
              </a:buClr>
              <a:buSzPts val="1600"/>
              <a:buNone/>
              <a:defRPr sz="1600">
                <a:solidFill>
                  <a:srgbClr val="EFEFEF"/>
                </a:solidFill>
              </a:defRPr>
            </a:lvl7pPr>
            <a:lvl8pPr lvl="7" rtl="0" algn="r">
              <a:lnSpc>
                <a:spcPct val="100000"/>
              </a:lnSpc>
              <a:spcBef>
                <a:spcPts val="0"/>
              </a:spcBef>
              <a:spcAft>
                <a:spcPts val="0"/>
              </a:spcAft>
              <a:buClr>
                <a:srgbClr val="EFEFEF"/>
              </a:buClr>
              <a:buSzPts val="1600"/>
              <a:buNone/>
              <a:defRPr sz="1600">
                <a:solidFill>
                  <a:srgbClr val="EFEFEF"/>
                </a:solidFill>
              </a:defRPr>
            </a:lvl8pPr>
            <a:lvl9pPr lvl="8" rtl="0" algn="r">
              <a:lnSpc>
                <a:spcPct val="100000"/>
              </a:lnSpc>
              <a:spcBef>
                <a:spcPts val="0"/>
              </a:spcBef>
              <a:spcAft>
                <a:spcPts val="0"/>
              </a:spcAft>
              <a:buClr>
                <a:srgbClr val="EFEFEF"/>
              </a:buClr>
              <a:buSzPts val="1600"/>
              <a:buNone/>
              <a:defRPr sz="1600">
                <a:solidFill>
                  <a:srgbClr val="EFEFEF"/>
                </a:solidFill>
              </a:defRPr>
            </a:lvl9pPr>
          </a:lstStyle>
          <a:p/>
        </p:txBody>
      </p:sp>
      <p:sp>
        <p:nvSpPr>
          <p:cNvPr id="171" name="Google Shape;171;p18"/>
          <p:cNvSpPr txBox="1"/>
          <p:nvPr>
            <p:ph idx="5" type="title"/>
          </p:nvPr>
        </p:nvSpPr>
        <p:spPr>
          <a:xfrm>
            <a:off x="5836438" y="1689023"/>
            <a:ext cx="2514600" cy="491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7855B"/>
              </a:buClr>
              <a:buSzPts val="1800"/>
              <a:buNone/>
              <a:defRPr sz="1800">
                <a:solidFill>
                  <a:srgbClr val="F7855B"/>
                </a:solidFill>
              </a:defRPr>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p:txBody>
      </p:sp>
      <p:sp>
        <p:nvSpPr>
          <p:cNvPr id="172" name="Google Shape;172;p18"/>
          <p:cNvSpPr txBox="1"/>
          <p:nvPr>
            <p:ph idx="6" type="subTitle"/>
          </p:nvPr>
        </p:nvSpPr>
        <p:spPr>
          <a:xfrm>
            <a:off x="5836438" y="2113871"/>
            <a:ext cx="2514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p:txBody>
      </p:sp>
      <p:sp>
        <p:nvSpPr>
          <p:cNvPr id="173" name="Google Shape;173;p18"/>
          <p:cNvSpPr txBox="1"/>
          <p:nvPr>
            <p:ph idx="7" type="title"/>
          </p:nvPr>
        </p:nvSpPr>
        <p:spPr>
          <a:xfrm>
            <a:off x="5836438" y="3310648"/>
            <a:ext cx="2514600" cy="491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7855B"/>
              </a:buClr>
              <a:buSzPts val="1800"/>
              <a:buNone/>
              <a:defRPr sz="1800">
                <a:solidFill>
                  <a:srgbClr val="F7855B"/>
                </a:solidFill>
              </a:defRPr>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p:txBody>
      </p:sp>
      <p:sp>
        <p:nvSpPr>
          <p:cNvPr id="174" name="Google Shape;174;p18"/>
          <p:cNvSpPr txBox="1"/>
          <p:nvPr>
            <p:ph idx="8" type="subTitle"/>
          </p:nvPr>
        </p:nvSpPr>
        <p:spPr>
          <a:xfrm>
            <a:off x="5836438" y="3735496"/>
            <a:ext cx="2514600" cy="7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4">
    <p:bg>
      <p:bgPr>
        <a:solidFill>
          <a:srgbClr val="242426"/>
        </a:solidFill>
      </p:bgPr>
    </p:bg>
    <p:spTree>
      <p:nvGrpSpPr>
        <p:cNvPr id="175" name="Shape 175"/>
        <p:cNvGrpSpPr/>
        <p:nvPr/>
      </p:nvGrpSpPr>
      <p:grpSpPr>
        <a:xfrm>
          <a:off x="0" y="0"/>
          <a:ext cx="0" cy="0"/>
          <a:chOff x="0" y="0"/>
          <a:chExt cx="0" cy="0"/>
        </a:xfrm>
      </p:grpSpPr>
      <p:sp>
        <p:nvSpPr>
          <p:cNvPr id="176" name="Google Shape;176;p19"/>
          <p:cNvSpPr/>
          <p:nvPr/>
        </p:nvSpPr>
        <p:spPr>
          <a:xfrm>
            <a:off x="2268697" y="-22440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5400000">
            <a:off x="8227575" y="-348492"/>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179" name="Google Shape;179;p19"/>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txBox="1"/>
          <p:nvPr>
            <p:ph idx="2" type="title"/>
          </p:nvPr>
        </p:nvSpPr>
        <p:spPr>
          <a:xfrm>
            <a:off x="650275" y="17390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81" name="Google Shape;181;p19"/>
          <p:cNvSpPr txBox="1"/>
          <p:nvPr>
            <p:ph idx="1" type="subTitle"/>
          </p:nvPr>
        </p:nvSpPr>
        <p:spPr>
          <a:xfrm>
            <a:off x="650275" y="20591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82" name="Google Shape;182;p19"/>
          <p:cNvSpPr txBox="1"/>
          <p:nvPr>
            <p:ph idx="3" type="title"/>
          </p:nvPr>
        </p:nvSpPr>
        <p:spPr>
          <a:xfrm>
            <a:off x="3454050" y="17390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83" name="Google Shape;183;p19"/>
          <p:cNvSpPr txBox="1"/>
          <p:nvPr>
            <p:ph idx="4" type="subTitle"/>
          </p:nvPr>
        </p:nvSpPr>
        <p:spPr>
          <a:xfrm>
            <a:off x="3454050" y="20591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84" name="Google Shape;184;p19"/>
          <p:cNvSpPr txBox="1"/>
          <p:nvPr>
            <p:ph idx="5" type="title"/>
          </p:nvPr>
        </p:nvSpPr>
        <p:spPr>
          <a:xfrm>
            <a:off x="6257825" y="17390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85" name="Google Shape;185;p19"/>
          <p:cNvSpPr txBox="1"/>
          <p:nvPr>
            <p:ph idx="6" type="subTitle"/>
          </p:nvPr>
        </p:nvSpPr>
        <p:spPr>
          <a:xfrm>
            <a:off x="6257825" y="20591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86" name="Google Shape;186;p19"/>
          <p:cNvSpPr txBox="1"/>
          <p:nvPr>
            <p:ph idx="7" type="title"/>
          </p:nvPr>
        </p:nvSpPr>
        <p:spPr>
          <a:xfrm>
            <a:off x="650275" y="35559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87" name="Google Shape;187;p19"/>
          <p:cNvSpPr txBox="1"/>
          <p:nvPr>
            <p:ph idx="8" type="subTitle"/>
          </p:nvPr>
        </p:nvSpPr>
        <p:spPr>
          <a:xfrm>
            <a:off x="650275" y="38760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88" name="Google Shape;188;p19"/>
          <p:cNvSpPr txBox="1"/>
          <p:nvPr>
            <p:ph idx="9" type="title"/>
          </p:nvPr>
        </p:nvSpPr>
        <p:spPr>
          <a:xfrm>
            <a:off x="3454050" y="35559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89" name="Google Shape;189;p19"/>
          <p:cNvSpPr txBox="1"/>
          <p:nvPr>
            <p:ph idx="13" type="subTitle"/>
          </p:nvPr>
        </p:nvSpPr>
        <p:spPr>
          <a:xfrm>
            <a:off x="3454050" y="38760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190" name="Google Shape;190;p19"/>
          <p:cNvSpPr txBox="1"/>
          <p:nvPr>
            <p:ph idx="14" type="title"/>
          </p:nvPr>
        </p:nvSpPr>
        <p:spPr>
          <a:xfrm>
            <a:off x="6257825" y="3555950"/>
            <a:ext cx="2235900" cy="46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191" name="Google Shape;191;p19"/>
          <p:cNvSpPr txBox="1"/>
          <p:nvPr>
            <p:ph idx="15" type="subTitle"/>
          </p:nvPr>
        </p:nvSpPr>
        <p:spPr>
          <a:xfrm>
            <a:off x="6257825" y="3876051"/>
            <a:ext cx="2235900" cy="7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AND_BODY_1_1_1_1">
    <p:bg>
      <p:bgPr>
        <a:solidFill>
          <a:srgbClr val="242426"/>
        </a:solidFill>
      </p:bgPr>
    </p:bg>
    <p:spTree>
      <p:nvGrpSpPr>
        <p:cNvPr id="192" name="Shape 192"/>
        <p:cNvGrpSpPr/>
        <p:nvPr/>
      </p:nvGrpSpPr>
      <p:grpSpPr>
        <a:xfrm>
          <a:off x="0" y="0"/>
          <a:ext cx="0" cy="0"/>
          <a:chOff x="0" y="0"/>
          <a:chExt cx="0" cy="0"/>
        </a:xfrm>
      </p:grpSpPr>
      <p:sp>
        <p:nvSpPr>
          <p:cNvPr id="193" name="Google Shape;193;p20"/>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p:nvPr/>
        </p:nvSpPr>
        <p:spPr>
          <a:xfrm>
            <a:off x="0" y="857095"/>
            <a:ext cx="1543787" cy="1782530"/>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797422" y="857099"/>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912672" y="-764551"/>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3260424">
            <a:off x="6154981" y="-454358"/>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8780100" y="47183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095313" y="38614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311700" y="22270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idx="1" type="subTitle"/>
          </p:nvPr>
        </p:nvSpPr>
        <p:spPr>
          <a:xfrm>
            <a:off x="2423100" y="3068850"/>
            <a:ext cx="4297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rtl="0" algn="ctr">
              <a:lnSpc>
                <a:spcPct val="100000"/>
              </a:lnSpc>
              <a:spcBef>
                <a:spcPts val="0"/>
              </a:spcBef>
              <a:spcAft>
                <a:spcPts val="0"/>
              </a:spcAft>
              <a:buClr>
                <a:srgbClr val="EFEFEF"/>
              </a:buClr>
              <a:buSzPts val="2000"/>
              <a:buNone/>
              <a:defRPr sz="2000">
                <a:solidFill>
                  <a:srgbClr val="EFEFEF"/>
                </a:solidFill>
              </a:defRPr>
            </a:lvl2pPr>
            <a:lvl3pPr lvl="2" rtl="0" algn="ctr">
              <a:lnSpc>
                <a:spcPct val="100000"/>
              </a:lnSpc>
              <a:spcBef>
                <a:spcPts val="0"/>
              </a:spcBef>
              <a:spcAft>
                <a:spcPts val="0"/>
              </a:spcAft>
              <a:buClr>
                <a:srgbClr val="EFEFEF"/>
              </a:buClr>
              <a:buSzPts val="2000"/>
              <a:buNone/>
              <a:defRPr sz="2000">
                <a:solidFill>
                  <a:srgbClr val="EFEFEF"/>
                </a:solidFill>
              </a:defRPr>
            </a:lvl3pPr>
            <a:lvl4pPr lvl="3" rtl="0" algn="ctr">
              <a:lnSpc>
                <a:spcPct val="100000"/>
              </a:lnSpc>
              <a:spcBef>
                <a:spcPts val="0"/>
              </a:spcBef>
              <a:spcAft>
                <a:spcPts val="0"/>
              </a:spcAft>
              <a:buClr>
                <a:srgbClr val="EFEFEF"/>
              </a:buClr>
              <a:buSzPts val="2000"/>
              <a:buNone/>
              <a:defRPr sz="2000">
                <a:solidFill>
                  <a:srgbClr val="EFEFEF"/>
                </a:solidFill>
              </a:defRPr>
            </a:lvl4pPr>
            <a:lvl5pPr lvl="4" rtl="0" algn="ctr">
              <a:lnSpc>
                <a:spcPct val="100000"/>
              </a:lnSpc>
              <a:spcBef>
                <a:spcPts val="0"/>
              </a:spcBef>
              <a:spcAft>
                <a:spcPts val="0"/>
              </a:spcAft>
              <a:buClr>
                <a:srgbClr val="EFEFEF"/>
              </a:buClr>
              <a:buSzPts val="2000"/>
              <a:buNone/>
              <a:defRPr sz="2000">
                <a:solidFill>
                  <a:srgbClr val="EFEFEF"/>
                </a:solidFill>
              </a:defRPr>
            </a:lvl5pPr>
            <a:lvl6pPr lvl="5" rtl="0" algn="ctr">
              <a:lnSpc>
                <a:spcPct val="100000"/>
              </a:lnSpc>
              <a:spcBef>
                <a:spcPts val="0"/>
              </a:spcBef>
              <a:spcAft>
                <a:spcPts val="0"/>
              </a:spcAft>
              <a:buClr>
                <a:srgbClr val="EFEFEF"/>
              </a:buClr>
              <a:buSzPts val="2000"/>
              <a:buNone/>
              <a:defRPr sz="2000">
                <a:solidFill>
                  <a:srgbClr val="EFEFEF"/>
                </a:solidFill>
              </a:defRPr>
            </a:lvl6pPr>
            <a:lvl7pPr lvl="6" rtl="0" algn="ctr">
              <a:lnSpc>
                <a:spcPct val="100000"/>
              </a:lnSpc>
              <a:spcBef>
                <a:spcPts val="0"/>
              </a:spcBef>
              <a:spcAft>
                <a:spcPts val="0"/>
              </a:spcAft>
              <a:buClr>
                <a:srgbClr val="EFEFEF"/>
              </a:buClr>
              <a:buSzPts val="2000"/>
              <a:buNone/>
              <a:defRPr sz="2000">
                <a:solidFill>
                  <a:srgbClr val="EFEFEF"/>
                </a:solidFill>
              </a:defRPr>
            </a:lvl7pPr>
            <a:lvl8pPr lvl="7" rtl="0" algn="ctr">
              <a:lnSpc>
                <a:spcPct val="100000"/>
              </a:lnSpc>
              <a:spcBef>
                <a:spcPts val="0"/>
              </a:spcBef>
              <a:spcAft>
                <a:spcPts val="0"/>
              </a:spcAft>
              <a:buClr>
                <a:srgbClr val="EFEFEF"/>
              </a:buClr>
              <a:buSzPts val="2000"/>
              <a:buNone/>
              <a:defRPr sz="2000">
                <a:solidFill>
                  <a:srgbClr val="EFEFEF"/>
                </a:solidFill>
              </a:defRPr>
            </a:lvl8pPr>
            <a:lvl9pPr lvl="8" rtl="0" algn="ctr">
              <a:lnSpc>
                <a:spcPct val="100000"/>
              </a:lnSpc>
              <a:spcBef>
                <a:spcPts val="0"/>
              </a:spcBef>
              <a:spcAft>
                <a:spcPts val="0"/>
              </a:spcAft>
              <a:buClr>
                <a:srgbClr val="EFEFEF"/>
              </a:buClr>
              <a:buSzPts val="2000"/>
              <a:buNone/>
              <a:defRPr sz="2000">
                <a:solidFill>
                  <a:srgbClr val="EFEFEF"/>
                </a:solidFill>
              </a:defRPr>
            </a:lvl9pPr>
          </a:lstStyle>
          <a:p/>
        </p:txBody>
      </p:sp>
      <p:sp>
        <p:nvSpPr>
          <p:cNvPr id="33" name="Google Shape;33;p3"/>
          <p:cNvSpPr txBox="1"/>
          <p:nvPr>
            <p:ph hasCustomPrompt="1" idx="2" type="title"/>
          </p:nvPr>
        </p:nvSpPr>
        <p:spPr>
          <a:xfrm>
            <a:off x="311700" y="1106125"/>
            <a:ext cx="8520600" cy="106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a:r>
              <a:t>xx%</a:t>
            </a:r>
          </a:p>
        </p:txBody>
      </p:sp>
      <p:sp>
        <p:nvSpPr>
          <p:cNvPr id="34" name="Google Shape;34;p3"/>
          <p:cNvSpPr/>
          <p:nvPr/>
        </p:nvSpPr>
        <p:spPr>
          <a:xfrm>
            <a:off x="-1261500" y="33918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AND_BODY_1_1_2_1">
    <p:bg>
      <p:bgPr>
        <a:solidFill>
          <a:srgbClr val="242426"/>
        </a:solidFill>
      </p:bgPr>
    </p:bg>
    <p:spTree>
      <p:nvGrpSpPr>
        <p:cNvPr id="194" name="Shape 194"/>
        <p:cNvGrpSpPr/>
        <p:nvPr/>
      </p:nvGrpSpPr>
      <p:grpSpPr>
        <a:xfrm>
          <a:off x="0" y="0"/>
          <a:ext cx="0" cy="0"/>
          <a:chOff x="0" y="0"/>
          <a:chExt cx="0" cy="0"/>
        </a:xfrm>
      </p:grpSpPr>
      <p:sp>
        <p:nvSpPr>
          <p:cNvPr id="195" name="Google Shape;195;p21"/>
          <p:cNvSpPr/>
          <p:nvPr/>
        </p:nvSpPr>
        <p:spPr>
          <a:xfrm>
            <a:off x="5234822" y="-1993342"/>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48128" y="15594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3260424">
            <a:off x="-742919" y="1707667"/>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8106700" y="17949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200" name="Google Shape;200;p21"/>
          <p:cNvSpPr txBox="1"/>
          <p:nvPr>
            <p:ph idx="2" type="title"/>
          </p:nvPr>
        </p:nvSpPr>
        <p:spPr>
          <a:xfrm>
            <a:off x="1185865" y="3231538"/>
            <a:ext cx="25146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01" name="Google Shape;201;p21"/>
          <p:cNvSpPr txBox="1"/>
          <p:nvPr>
            <p:ph idx="1" type="subTitle"/>
          </p:nvPr>
        </p:nvSpPr>
        <p:spPr>
          <a:xfrm>
            <a:off x="1185860" y="3765035"/>
            <a:ext cx="2514600" cy="13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02" name="Google Shape;202;p21"/>
          <p:cNvSpPr txBox="1"/>
          <p:nvPr>
            <p:ph idx="3" type="title"/>
          </p:nvPr>
        </p:nvSpPr>
        <p:spPr>
          <a:xfrm>
            <a:off x="5443540" y="3231538"/>
            <a:ext cx="25146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03" name="Google Shape;203;p21"/>
          <p:cNvSpPr txBox="1"/>
          <p:nvPr>
            <p:ph idx="4" type="subTitle"/>
          </p:nvPr>
        </p:nvSpPr>
        <p:spPr>
          <a:xfrm>
            <a:off x="5443535" y="3765035"/>
            <a:ext cx="2514600" cy="13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TITLE_AND_BODY_1_1_2_1_1">
    <p:bg>
      <p:bgPr>
        <a:solidFill>
          <a:srgbClr val="242426"/>
        </a:solidFill>
      </p:bgPr>
    </p:bg>
    <p:spTree>
      <p:nvGrpSpPr>
        <p:cNvPr id="204" name="Shape 204"/>
        <p:cNvGrpSpPr/>
        <p:nvPr/>
      </p:nvGrpSpPr>
      <p:grpSpPr>
        <a:xfrm>
          <a:off x="0" y="0"/>
          <a:ext cx="0" cy="0"/>
          <a:chOff x="0" y="0"/>
          <a:chExt cx="0" cy="0"/>
        </a:xfrm>
      </p:grpSpPr>
      <p:sp>
        <p:nvSpPr>
          <p:cNvPr id="205" name="Google Shape;205;p22"/>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983347" y="-16845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8767875" y="1555363"/>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209" name="Google Shape;209;p22"/>
          <p:cNvSpPr txBox="1"/>
          <p:nvPr>
            <p:ph idx="2" type="title"/>
          </p:nvPr>
        </p:nvSpPr>
        <p:spPr>
          <a:xfrm>
            <a:off x="757230" y="2995825"/>
            <a:ext cx="23004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10" name="Google Shape;210;p22"/>
          <p:cNvSpPr txBox="1"/>
          <p:nvPr>
            <p:ph idx="1" type="subTitle"/>
          </p:nvPr>
        </p:nvSpPr>
        <p:spPr>
          <a:xfrm>
            <a:off x="757225" y="3529323"/>
            <a:ext cx="2300400" cy="9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11" name="Google Shape;211;p22"/>
          <p:cNvSpPr txBox="1"/>
          <p:nvPr>
            <p:ph idx="3" type="title"/>
          </p:nvPr>
        </p:nvSpPr>
        <p:spPr>
          <a:xfrm>
            <a:off x="3421805" y="2995825"/>
            <a:ext cx="23004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12" name="Google Shape;212;p22"/>
          <p:cNvSpPr txBox="1"/>
          <p:nvPr>
            <p:ph idx="4" type="subTitle"/>
          </p:nvPr>
        </p:nvSpPr>
        <p:spPr>
          <a:xfrm>
            <a:off x="3421800" y="3529323"/>
            <a:ext cx="2300400" cy="9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13" name="Google Shape;213;p22"/>
          <p:cNvSpPr txBox="1"/>
          <p:nvPr>
            <p:ph idx="5" type="title"/>
          </p:nvPr>
        </p:nvSpPr>
        <p:spPr>
          <a:xfrm>
            <a:off x="6086380" y="2995825"/>
            <a:ext cx="23004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14" name="Google Shape;214;p22"/>
          <p:cNvSpPr txBox="1"/>
          <p:nvPr>
            <p:ph idx="6" type="subTitle"/>
          </p:nvPr>
        </p:nvSpPr>
        <p:spPr>
          <a:xfrm>
            <a:off x="6086375" y="3529323"/>
            <a:ext cx="2300400" cy="99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AND_BODY_1_1_2_1_1_1">
    <p:bg>
      <p:bgPr>
        <a:solidFill>
          <a:srgbClr val="242426"/>
        </a:solidFill>
      </p:bgPr>
    </p:bg>
    <p:spTree>
      <p:nvGrpSpPr>
        <p:cNvPr id="215" name="Shape 215"/>
        <p:cNvGrpSpPr/>
        <p:nvPr/>
      </p:nvGrpSpPr>
      <p:grpSpPr>
        <a:xfrm>
          <a:off x="0" y="0"/>
          <a:ext cx="0" cy="0"/>
          <a:chOff x="0" y="0"/>
          <a:chExt cx="0" cy="0"/>
        </a:xfrm>
      </p:grpSpPr>
      <p:sp>
        <p:nvSpPr>
          <p:cNvPr id="216" name="Google Shape;216;p23"/>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217" name="Google Shape;217;p23"/>
          <p:cNvSpPr txBox="1"/>
          <p:nvPr>
            <p:ph idx="2" type="title"/>
          </p:nvPr>
        </p:nvSpPr>
        <p:spPr>
          <a:xfrm>
            <a:off x="589313" y="3109240"/>
            <a:ext cx="1836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18" name="Google Shape;218;p23"/>
          <p:cNvSpPr txBox="1"/>
          <p:nvPr>
            <p:ph idx="1" type="subTitle"/>
          </p:nvPr>
        </p:nvSpPr>
        <p:spPr>
          <a:xfrm>
            <a:off x="589313" y="2394600"/>
            <a:ext cx="1836000" cy="757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19" name="Google Shape;219;p23"/>
          <p:cNvSpPr txBox="1"/>
          <p:nvPr>
            <p:ph idx="3" type="title"/>
          </p:nvPr>
        </p:nvSpPr>
        <p:spPr>
          <a:xfrm>
            <a:off x="2632438" y="1890040"/>
            <a:ext cx="1836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20" name="Google Shape;220;p23"/>
          <p:cNvSpPr txBox="1"/>
          <p:nvPr>
            <p:ph idx="4" type="subTitle"/>
          </p:nvPr>
        </p:nvSpPr>
        <p:spPr>
          <a:xfrm>
            <a:off x="2632438" y="1175400"/>
            <a:ext cx="1836000" cy="757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21" name="Google Shape;221;p23"/>
          <p:cNvSpPr txBox="1"/>
          <p:nvPr>
            <p:ph idx="5" type="title"/>
          </p:nvPr>
        </p:nvSpPr>
        <p:spPr>
          <a:xfrm>
            <a:off x="4675563" y="3109240"/>
            <a:ext cx="1836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22" name="Google Shape;222;p23"/>
          <p:cNvSpPr txBox="1"/>
          <p:nvPr>
            <p:ph idx="6" type="subTitle"/>
          </p:nvPr>
        </p:nvSpPr>
        <p:spPr>
          <a:xfrm>
            <a:off x="4675563" y="2394600"/>
            <a:ext cx="1836000" cy="757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23" name="Google Shape;223;p23"/>
          <p:cNvSpPr txBox="1"/>
          <p:nvPr>
            <p:ph idx="7" type="title"/>
          </p:nvPr>
        </p:nvSpPr>
        <p:spPr>
          <a:xfrm>
            <a:off x="6718688" y="1890040"/>
            <a:ext cx="1836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24" name="Google Shape;224;p23"/>
          <p:cNvSpPr txBox="1"/>
          <p:nvPr>
            <p:ph idx="8" type="subTitle"/>
          </p:nvPr>
        </p:nvSpPr>
        <p:spPr>
          <a:xfrm>
            <a:off x="6718688" y="1175400"/>
            <a:ext cx="1836000" cy="757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25" name="Google Shape;225;p23"/>
          <p:cNvSpPr/>
          <p:nvPr/>
        </p:nvSpPr>
        <p:spPr>
          <a:xfrm>
            <a:off x="8050500" y="-317547"/>
            <a:ext cx="656018" cy="757470"/>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8554700" y="34618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4811800" y="-17041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5428725" y="-31756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8554700" y="3152088"/>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2">
  <p:cSld name="TITLE_AND_BODY_1_1_2_1_2">
    <p:bg>
      <p:bgPr>
        <a:solidFill>
          <a:srgbClr val="242426"/>
        </a:solidFill>
      </p:bgPr>
    </p:bg>
    <p:spTree>
      <p:nvGrpSpPr>
        <p:cNvPr id="230" name="Shape 230"/>
        <p:cNvGrpSpPr/>
        <p:nvPr/>
      </p:nvGrpSpPr>
      <p:grpSpPr>
        <a:xfrm>
          <a:off x="0" y="0"/>
          <a:ext cx="0" cy="0"/>
          <a:chOff x="0" y="0"/>
          <a:chExt cx="0" cy="0"/>
        </a:xfrm>
      </p:grpSpPr>
      <p:sp>
        <p:nvSpPr>
          <p:cNvPr id="231" name="Google Shape;231;p24"/>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4983347" y="-16845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5400000">
            <a:off x="4476825" y="-17915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8767875" y="1555363"/>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236" name="Google Shape;236;p24"/>
          <p:cNvSpPr txBox="1"/>
          <p:nvPr>
            <p:ph idx="2" type="title"/>
          </p:nvPr>
        </p:nvSpPr>
        <p:spPr>
          <a:xfrm>
            <a:off x="777716" y="3103775"/>
            <a:ext cx="16992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37" name="Google Shape;237;p24"/>
          <p:cNvSpPr txBox="1"/>
          <p:nvPr>
            <p:ph idx="1" type="subTitle"/>
          </p:nvPr>
        </p:nvSpPr>
        <p:spPr>
          <a:xfrm>
            <a:off x="777709" y="3637272"/>
            <a:ext cx="1699200" cy="83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38" name="Google Shape;238;p24"/>
          <p:cNvSpPr txBox="1"/>
          <p:nvPr>
            <p:ph idx="3" type="title"/>
          </p:nvPr>
        </p:nvSpPr>
        <p:spPr>
          <a:xfrm>
            <a:off x="2740841" y="3103775"/>
            <a:ext cx="16992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39" name="Google Shape;239;p24"/>
          <p:cNvSpPr txBox="1"/>
          <p:nvPr>
            <p:ph idx="4" type="subTitle"/>
          </p:nvPr>
        </p:nvSpPr>
        <p:spPr>
          <a:xfrm>
            <a:off x="2740834" y="3637272"/>
            <a:ext cx="1699200" cy="83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40" name="Google Shape;240;p24"/>
          <p:cNvSpPr txBox="1"/>
          <p:nvPr>
            <p:ph idx="5" type="title"/>
          </p:nvPr>
        </p:nvSpPr>
        <p:spPr>
          <a:xfrm>
            <a:off x="4703966" y="3103775"/>
            <a:ext cx="16992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41" name="Google Shape;241;p24"/>
          <p:cNvSpPr txBox="1"/>
          <p:nvPr>
            <p:ph idx="6" type="subTitle"/>
          </p:nvPr>
        </p:nvSpPr>
        <p:spPr>
          <a:xfrm>
            <a:off x="4703959" y="3637272"/>
            <a:ext cx="1699200" cy="83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
        <p:nvSpPr>
          <p:cNvPr id="242" name="Google Shape;242;p24"/>
          <p:cNvSpPr txBox="1"/>
          <p:nvPr>
            <p:ph idx="7" type="title"/>
          </p:nvPr>
        </p:nvSpPr>
        <p:spPr>
          <a:xfrm>
            <a:off x="6667091" y="3103775"/>
            <a:ext cx="1699200" cy="599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7855B"/>
              </a:buClr>
              <a:buSzPts val="1800"/>
              <a:buNone/>
              <a:defRPr sz="1800">
                <a:solidFill>
                  <a:srgbClr val="F7855B"/>
                </a:solidFill>
              </a:defRPr>
            </a:lvl1pPr>
            <a:lvl2pPr lvl="1" rtl="0" algn="ctr">
              <a:spcBef>
                <a:spcPts val="0"/>
              </a:spcBef>
              <a:spcAft>
                <a:spcPts val="0"/>
              </a:spcAft>
              <a:buClr>
                <a:srgbClr val="F7855B"/>
              </a:buClr>
              <a:buSzPts val="1800"/>
              <a:buNone/>
              <a:defRPr sz="1800">
                <a:solidFill>
                  <a:srgbClr val="F7855B"/>
                </a:solidFill>
              </a:defRPr>
            </a:lvl2pPr>
            <a:lvl3pPr lvl="2" rtl="0" algn="ctr">
              <a:spcBef>
                <a:spcPts val="0"/>
              </a:spcBef>
              <a:spcAft>
                <a:spcPts val="0"/>
              </a:spcAft>
              <a:buClr>
                <a:srgbClr val="F7855B"/>
              </a:buClr>
              <a:buSzPts val="1800"/>
              <a:buNone/>
              <a:defRPr sz="1800">
                <a:solidFill>
                  <a:srgbClr val="F7855B"/>
                </a:solidFill>
              </a:defRPr>
            </a:lvl3pPr>
            <a:lvl4pPr lvl="3" rtl="0" algn="ctr">
              <a:spcBef>
                <a:spcPts val="0"/>
              </a:spcBef>
              <a:spcAft>
                <a:spcPts val="0"/>
              </a:spcAft>
              <a:buClr>
                <a:srgbClr val="F7855B"/>
              </a:buClr>
              <a:buSzPts val="1800"/>
              <a:buNone/>
              <a:defRPr sz="1800">
                <a:solidFill>
                  <a:srgbClr val="F7855B"/>
                </a:solidFill>
              </a:defRPr>
            </a:lvl4pPr>
            <a:lvl5pPr lvl="4" rtl="0" algn="ctr">
              <a:spcBef>
                <a:spcPts val="0"/>
              </a:spcBef>
              <a:spcAft>
                <a:spcPts val="0"/>
              </a:spcAft>
              <a:buClr>
                <a:srgbClr val="F7855B"/>
              </a:buClr>
              <a:buSzPts val="1800"/>
              <a:buNone/>
              <a:defRPr sz="1800">
                <a:solidFill>
                  <a:srgbClr val="F7855B"/>
                </a:solidFill>
              </a:defRPr>
            </a:lvl5pPr>
            <a:lvl6pPr lvl="5" rtl="0" algn="ctr">
              <a:spcBef>
                <a:spcPts val="0"/>
              </a:spcBef>
              <a:spcAft>
                <a:spcPts val="0"/>
              </a:spcAft>
              <a:buClr>
                <a:srgbClr val="F7855B"/>
              </a:buClr>
              <a:buSzPts val="1800"/>
              <a:buNone/>
              <a:defRPr sz="1800">
                <a:solidFill>
                  <a:srgbClr val="F7855B"/>
                </a:solidFill>
              </a:defRPr>
            </a:lvl6pPr>
            <a:lvl7pPr lvl="6" rtl="0" algn="ctr">
              <a:spcBef>
                <a:spcPts val="0"/>
              </a:spcBef>
              <a:spcAft>
                <a:spcPts val="0"/>
              </a:spcAft>
              <a:buClr>
                <a:srgbClr val="F7855B"/>
              </a:buClr>
              <a:buSzPts val="1800"/>
              <a:buNone/>
              <a:defRPr sz="1800">
                <a:solidFill>
                  <a:srgbClr val="F7855B"/>
                </a:solidFill>
              </a:defRPr>
            </a:lvl7pPr>
            <a:lvl8pPr lvl="7" rtl="0" algn="ctr">
              <a:spcBef>
                <a:spcPts val="0"/>
              </a:spcBef>
              <a:spcAft>
                <a:spcPts val="0"/>
              </a:spcAft>
              <a:buClr>
                <a:srgbClr val="F7855B"/>
              </a:buClr>
              <a:buSzPts val="1800"/>
              <a:buNone/>
              <a:defRPr sz="1800">
                <a:solidFill>
                  <a:srgbClr val="F7855B"/>
                </a:solidFill>
              </a:defRPr>
            </a:lvl8pPr>
            <a:lvl9pPr lvl="8" rtl="0" algn="ctr">
              <a:spcBef>
                <a:spcPts val="0"/>
              </a:spcBef>
              <a:spcAft>
                <a:spcPts val="0"/>
              </a:spcAft>
              <a:buClr>
                <a:srgbClr val="F7855B"/>
              </a:buClr>
              <a:buSzPts val="1800"/>
              <a:buNone/>
              <a:defRPr sz="1800">
                <a:solidFill>
                  <a:srgbClr val="F7855B"/>
                </a:solidFill>
              </a:defRPr>
            </a:lvl9pPr>
          </a:lstStyle>
          <a:p/>
        </p:txBody>
      </p:sp>
      <p:sp>
        <p:nvSpPr>
          <p:cNvPr id="243" name="Google Shape;243;p24"/>
          <p:cNvSpPr txBox="1"/>
          <p:nvPr>
            <p:ph idx="8" type="subTitle"/>
          </p:nvPr>
        </p:nvSpPr>
        <p:spPr>
          <a:xfrm>
            <a:off x="6667084" y="3637272"/>
            <a:ext cx="1699200" cy="83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1600"/>
              <a:buNone/>
              <a:defRPr sz="1600">
                <a:solidFill>
                  <a:srgbClr val="EFEFEF"/>
                </a:solidFill>
              </a:defRPr>
            </a:lvl1pPr>
            <a:lvl2pPr lvl="1" rtl="0" algn="ctr">
              <a:lnSpc>
                <a:spcPct val="100000"/>
              </a:lnSpc>
              <a:spcBef>
                <a:spcPts val="0"/>
              </a:spcBef>
              <a:spcAft>
                <a:spcPts val="0"/>
              </a:spcAft>
              <a:buClr>
                <a:srgbClr val="EFEFEF"/>
              </a:buClr>
              <a:buSzPts val="1600"/>
              <a:buNone/>
              <a:defRPr sz="1600">
                <a:solidFill>
                  <a:srgbClr val="EFEFEF"/>
                </a:solidFill>
              </a:defRPr>
            </a:lvl2pPr>
            <a:lvl3pPr lvl="2" rtl="0" algn="ctr">
              <a:lnSpc>
                <a:spcPct val="100000"/>
              </a:lnSpc>
              <a:spcBef>
                <a:spcPts val="0"/>
              </a:spcBef>
              <a:spcAft>
                <a:spcPts val="0"/>
              </a:spcAft>
              <a:buClr>
                <a:srgbClr val="EFEFEF"/>
              </a:buClr>
              <a:buSzPts val="1600"/>
              <a:buNone/>
              <a:defRPr sz="1600">
                <a:solidFill>
                  <a:srgbClr val="EFEFEF"/>
                </a:solidFill>
              </a:defRPr>
            </a:lvl3pPr>
            <a:lvl4pPr lvl="3" rtl="0" algn="ctr">
              <a:lnSpc>
                <a:spcPct val="100000"/>
              </a:lnSpc>
              <a:spcBef>
                <a:spcPts val="0"/>
              </a:spcBef>
              <a:spcAft>
                <a:spcPts val="0"/>
              </a:spcAft>
              <a:buClr>
                <a:srgbClr val="EFEFEF"/>
              </a:buClr>
              <a:buSzPts val="1600"/>
              <a:buNone/>
              <a:defRPr sz="1600">
                <a:solidFill>
                  <a:srgbClr val="EFEFEF"/>
                </a:solidFill>
              </a:defRPr>
            </a:lvl4pPr>
            <a:lvl5pPr lvl="4" rtl="0" algn="ctr">
              <a:lnSpc>
                <a:spcPct val="100000"/>
              </a:lnSpc>
              <a:spcBef>
                <a:spcPts val="0"/>
              </a:spcBef>
              <a:spcAft>
                <a:spcPts val="0"/>
              </a:spcAft>
              <a:buClr>
                <a:srgbClr val="EFEFEF"/>
              </a:buClr>
              <a:buSzPts val="1600"/>
              <a:buNone/>
              <a:defRPr sz="1600">
                <a:solidFill>
                  <a:srgbClr val="EFEFEF"/>
                </a:solidFill>
              </a:defRPr>
            </a:lvl5pPr>
            <a:lvl6pPr lvl="5" rtl="0" algn="ctr">
              <a:lnSpc>
                <a:spcPct val="100000"/>
              </a:lnSpc>
              <a:spcBef>
                <a:spcPts val="0"/>
              </a:spcBef>
              <a:spcAft>
                <a:spcPts val="0"/>
              </a:spcAft>
              <a:buClr>
                <a:srgbClr val="EFEFEF"/>
              </a:buClr>
              <a:buSzPts val="1600"/>
              <a:buNone/>
              <a:defRPr sz="1600">
                <a:solidFill>
                  <a:srgbClr val="EFEFEF"/>
                </a:solidFill>
              </a:defRPr>
            </a:lvl6pPr>
            <a:lvl7pPr lvl="6" rtl="0" algn="ctr">
              <a:lnSpc>
                <a:spcPct val="100000"/>
              </a:lnSpc>
              <a:spcBef>
                <a:spcPts val="0"/>
              </a:spcBef>
              <a:spcAft>
                <a:spcPts val="0"/>
              </a:spcAft>
              <a:buClr>
                <a:srgbClr val="EFEFEF"/>
              </a:buClr>
              <a:buSzPts val="1600"/>
              <a:buNone/>
              <a:defRPr sz="1600">
                <a:solidFill>
                  <a:srgbClr val="EFEFEF"/>
                </a:solidFill>
              </a:defRPr>
            </a:lvl7pPr>
            <a:lvl8pPr lvl="7" rtl="0" algn="ctr">
              <a:lnSpc>
                <a:spcPct val="100000"/>
              </a:lnSpc>
              <a:spcBef>
                <a:spcPts val="0"/>
              </a:spcBef>
              <a:spcAft>
                <a:spcPts val="0"/>
              </a:spcAft>
              <a:buClr>
                <a:srgbClr val="EFEFEF"/>
              </a:buClr>
              <a:buSzPts val="1600"/>
              <a:buNone/>
              <a:defRPr sz="1600">
                <a:solidFill>
                  <a:srgbClr val="EFEFEF"/>
                </a:solidFill>
              </a:defRPr>
            </a:lvl8pPr>
            <a:lvl9pPr lvl="8" rtl="0" algn="ctr">
              <a:lnSpc>
                <a:spcPct val="100000"/>
              </a:lnSpc>
              <a:spcBef>
                <a:spcPts val="0"/>
              </a:spcBef>
              <a:spcAft>
                <a:spcPts val="0"/>
              </a:spcAft>
              <a:buClr>
                <a:srgbClr val="EFEFEF"/>
              </a:buClr>
              <a:buSzPts val="1600"/>
              <a:buNone/>
              <a:defRPr sz="1600">
                <a:solidFill>
                  <a:srgbClr val="EFEFE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2">
    <p:bg>
      <p:bgPr>
        <a:solidFill>
          <a:srgbClr val="242426"/>
        </a:solidFill>
      </p:bgPr>
    </p:bg>
    <p:spTree>
      <p:nvGrpSpPr>
        <p:cNvPr id="244" name="Shape 244"/>
        <p:cNvGrpSpPr/>
        <p:nvPr/>
      </p:nvGrpSpPr>
      <p:grpSpPr>
        <a:xfrm>
          <a:off x="0" y="0"/>
          <a:ext cx="0" cy="0"/>
          <a:chOff x="0" y="0"/>
          <a:chExt cx="0" cy="0"/>
        </a:xfrm>
      </p:grpSpPr>
      <p:sp>
        <p:nvSpPr>
          <p:cNvPr id="245" name="Google Shape;245;p25"/>
          <p:cNvSpPr/>
          <p:nvPr/>
        </p:nvSpPr>
        <p:spPr>
          <a:xfrm>
            <a:off x="0" y="857095"/>
            <a:ext cx="1543787" cy="1782530"/>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797422" y="857099"/>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912672" y="-764551"/>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rot="-3260424">
            <a:off x="6154981" y="-454358"/>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8469475" y="3854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8704238" y="355350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962562" y="4442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175275" y="973700"/>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rot="-5400000">
            <a:off x="1904525" y="-20296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txBox="1"/>
          <p:nvPr>
            <p:ph idx="1" type="body"/>
          </p:nvPr>
        </p:nvSpPr>
        <p:spPr>
          <a:xfrm>
            <a:off x="2925900" y="1784193"/>
            <a:ext cx="3292200" cy="115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55" name="Google Shape;255;p25"/>
          <p:cNvSpPr txBox="1"/>
          <p:nvPr>
            <p:ph type="title"/>
          </p:nvPr>
        </p:nvSpPr>
        <p:spPr>
          <a:xfrm>
            <a:off x="2925900" y="1211488"/>
            <a:ext cx="3292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EFEF"/>
              </a:buClr>
              <a:buSzPts val="4800"/>
              <a:buNone/>
              <a:defRPr sz="4800">
                <a:solidFill>
                  <a:srgbClr val="EFEFEF"/>
                </a:solidFill>
              </a:defRPr>
            </a:lvl1pPr>
            <a:lvl2pPr lvl="1" rtl="0" algn="ctr">
              <a:spcBef>
                <a:spcPts val="0"/>
              </a:spcBef>
              <a:spcAft>
                <a:spcPts val="0"/>
              </a:spcAft>
              <a:buClr>
                <a:srgbClr val="EFEFEF"/>
              </a:buClr>
              <a:buSzPts val="2800"/>
              <a:buNone/>
              <a:defRPr>
                <a:solidFill>
                  <a:srgbClr val="EFEFEF"/>
                </a:solidFill>
              </a:defRPr>
            </a:lvl2pPr>
            <a:lvl3pPr lvl="2" rtl="0" algn="ctr">
              <a:spcBef>
                <a:spcPts val="0"/>
              </a:spcBef>
              <a:spcAft>
                <a:spcPts val="0"/>
              </a:spcAft>
              <a:buClr>
                <a:srgbClr val="EFEFEF"/>
              </a:buClr>
              <a:buSzPts val="2800"/>
              <a:buNone/>
              <a:defRPr>
                <a:solidFill>
                  <a:srgbClr val="EFEFEF"/>
                </a:solidFill>
              </a:defRPr>
            </a:lvl3pPr>
            <a:lvl4pPr lvl="3" rtl="0" algn="ctr">
              <a:spcBef>
                <a:spcPts val="0"/>
              </a:spcBef>
              <a:spcAft>
                <a:spcPts val="0"/>
              </a:spcAft>
              <a:buClr>
                <a:srgbClr val="EFEFEF"/>
              </a:buClr>
              <a:buSzPts val="2800"/>
              <a:buNone/>
              <a:defRPr>
                <a:solidFill>
                  <a:srgbClr val="EFEFEF"/>
                </a:solidFill>
              </a:defRPr>
            </a:lvl4pPr>
            <a:lvl5pPr lvl="4" rtl="0" algn="ctr">
              <a:spcBef>
                <a:spcPts val="0"/>
              </a:spcBef>
              <a:spcAft>
                <a:spcPts val="0"/>
              </a:spcAft>
              <a:buClr>
                <a:srgbClr val="EFEFEF"/>
              </a:buClr>
              <a:buSzPts val="2800"/>
              <a:buNone/>
              <a:defRPr>
                <a:solidFill>
                  <a:srgbClr val="EFEFEF"/>
                </a:solidFill>
              </a:defRPr>
            </a:lvl5pPr>
            <a:lvl6pPr lvl="5" rtl="0" algn="ctr">
              <a:spcBef>
                <a:spcPts val="0"/>
              </a:spcBef>
              <a:spcAft>
                <a:spcPts val="0"/>
              </a:spcAft>
              <a:buClr>
                <a:srgbClr val="EFEFEF"/>
              </a:buClr>
              <a:buSzPts val="2800"/>
              <a:buNone/>
              <a:defRPr>
                <a:solidFill>
                  <a:srgbClr val="EFEFEF"/>
                </a:solidFill>
              </a:defRPr>
            </a:lvl6pPr>
            <a:lvl7pPr lvl="6" rtl="0" algn="ctr">
              <a:spcBef>
                <a:spcPts val="0"/>
              </a:spcBef>
              <a:spcAft>
                <a:spcPts val="0"/>
              </a:spcAft>
              <a:buClr>
                <a:srgbClr val="EFEFEF"/>
              </a:buClr>
              <a:buSzPts val="2800"/>
              <a:buNone/>
              <a:defRPr>
                <a:solidFill>
                  <a:srgbClr val="EFEFEF"/>
                </a:solidFill>
              </a:defRPr>
            </a:lvl7pPr>
            <a:lvl8pPr lvl="7" rtl="0" algn="ctr">
              <a:spcBef>
                <a:spcPts val="0"/>
              </a:spcBef>
              <a:spcAft>
                <a:spcPts val="0"/>
              </a:spcAft>
              <a:buClr>
                <a:srgbClr val="EFEFEF"/>
              </a:buClr>
              <a:buSzPts val="2800"/>
              <a:buNone/>
              <a:defRPr>
                <a:solidFill>
                  <a:srgbClr val="EFEFEF"/>
                </a:solidFill>
              </a:defRPr>
            </a:lvl8pPr>
            <a:lvl9pPr lvl="8" rtl="0" algn="ctr">
              <a:spcBef>
                <a:spcPts val="0"/>
              </a:spcBef>
              <a:spcAft>
                <a:spcPts val="0"/>
              </a:spcAft>
              <a:buClr>
                <a:srgbClr val="EFEFEF"/>
              </a:buClr>
              <a:buSzPts val="2800"/>
              <a:buNone/>
              <a:defRPr>
                <a:solidFill>
                  <a:srgbClr val="EFEFEF"/>
                </a:solidFill>
              </a:defRPr>
            </a:lvl9pPr>
          </a:lstStyle>
          <a:p/>
        </p:txBody>
      </p:sp>
      <p:sp>
        <p:nvSpPr>
          <p:cNvPr id="256" name="Google Shape;256;p25"/>
          <p:cNvSpPr txBox="1"/>
          <p:nvPr/>
        </p:nvSpPr>
        <p:spPr>
          <a:xfrm>
            <a:off x="2734200" y="3565700"/>
            <a:ext cx="36756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a:ea typeface="DM Sans"/>
                <a:cs typeface="DM Sans"/>
                <a:sym typeface="DM Sans"/>
              </a:rPr>
              <a:t>CREDITS: This presentation template was created by Slidesgo, including icons by Flaticon, and infographics &amp; images by Freepik. </a:t>
            </a:r>
            <a:endParaRPr sz="1200">
              <a:solidFill>
                <a:schemeClr val="accent1"/>
              </a:solidFill>
              <a:latin typeface="DM Sans"/>
              <a:ea typeface="DM Sans"/>
              <a:cs typeface="DM Sans"/>
              <a:sym typeface="DM Sans"/>
            </a:endParaRPr>
          </a:p>
          <a:p>
            <a:pPr indent="0" lvl="0" marL="0" rtl="0" algn="ctr">
              <a:spcBef>
                <a:spcPts val="0"/>
              </a:spcBef>
              <a:spcAft>
                <a:spcPts val="0"/>
              </a:spcAft>
              <a:buNone/>
            </a:pPr>
            <a:r>
              <a:t/>
            </a:r>
            <a:endParaRPr sz="1200">
              <a:solidFill>
                <a:schemeClr val="accent1"/>
              </a:solidFill>
              <a:latin typeface="DM Sans"/>
              <a:ea typeface="DM Sans"/>
              <a:cs typeface="DM Sans"/>
              <a:sym typeface="DM Sans"/>
            </a:endParaRPr>
          </a:p>
          <a:p>
            <a:pPr indent="0" lvl="0" marL="0" rtl="0" algn="ctr">
              <a:spcBef>
                <a:spcPts val="0"/>
              </a:spcBef>
              <a:spcAft>
                <a:spcPts val="0"/>
              </a:spcAft>
              <a:buNone/>
            </a:pPr>
            <a:r>
              <a:t/>
            </a:r>
            <a:endParaRPr sz="1200">
              <a:solidFill>
                <a:schemeClr val="accent1"/>
              </a:solidFill>
              <a:latin typeface="DM Sans"/>
              <a:ea typeface="DM Sans"/>
              <a:cs typeface="DM Sans"/>
              <a:sym typeface="DM Sans"/>
            </a:endParaRPr>
          </a:p>
          <a:p>
            <a:pPr indent="0" lvl="0" marL="0" rtl="0" algn="ctr">
              <a:spcBef>
                <a:spcPts val="0"/>
              </a:spcBef>
              <a:spcAft>
                <a:spcPts val="0"/>
              </a:spcAft>
              <a:buNone/>
            </a:pPr>
            <a:r>
              <a:t/>
            </a:r>
            <a:endParaRPr sz="1200">
              <a:solidFill>
                <a:schemeClr val="accent1"/>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2">
    <p:spTree>
      <p:nvGrpSpPr>
        <p:cNvPr id="257" name="Shape 257"/>
        <p:cNvGrpSpPr/>
        <p:nvPr/>
      </p:nvGrpSpPr>
      <p:grpSpPr>
        <a:xfrm>
          <a:off x="0" y="0"/>
          <a:ext cx="0" cy="0"/>
          <a:chOff x="0" y="0"/>
          <a:chExt cx="0" cy="0"/>
        </a:xfrm>
      </p:grpSpPr>
      <p:sp>
        <p:nvSpPr>
          <p:cNvPr id="258" name="Google Shape;258;p26"/>
          <p:cNvSpPr/>
          <p:nvPr/>
        </p:nvSpPr>
        <p:spPr>
          <a:xfrm>
            <a:off x="3191071" y="-3810650"/>
            <a:ext cx="5336236" cy="6161751"/>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1486154" y="2351100"/>
            <a:ext cx="5336236" cy="6161751"/>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txBox="1"/>
          <p:nvPr>
            <p:ph idx="1" type="body"/>
          </p:nvPr>
        </p:nvSpPr>
        <p:spPr>
          <a:xfrm>
            <a:off x="584925" y="1096325"/>
            <a:ext cx="3917400" cy="3435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1" name="Google Shape;261;p26"/>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BODY_3">
    <p:spTree>
      <p:nvGrpSpPr>
        <p:cNvPr id="262" name="Shape 262"/>
        <p:cNvGrpSpPr/>
        <p:nvPr/>
      </p:nvGrpSpPr>
      <p:grpSpPr>
        <a:xfrm>
          <a:off x="0" y="0"/>
          <a:ext cx="0" cy="0"/>
          <a:chOff x="0" y="0"/>
          <a:chExt cx="0" cy="0"/>
        </a:xfrm>
      </p:grpSpPr>
      <p:sp>
        <p:nvSpPr>
          <p:cNvPr id="263" name="Google Shape;263;p27"/>
          <p:cNvSpPr/>
          <p:nvPr/>
        </p:nvSpPr>
        <p:spPr>
          <a:xfrm>
            <a:off x="-382528" y="14480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8048150" y="-358868"/>
            <a:ext cx="902081" cy="1041586"/>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8283925" y="5336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8208075" y="16862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idx="1" type="body"/>
          </p:nvPr>
        </p:nvSpPr>
        <p:spPr>
          <a:xfrm>
            <a:off x="675361" y="1261275"/>
            <a:ext cx="3634200" cy="305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8" name="Google Shape;268;p27"/>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269" name="Google Shape;269;p27"/>
          <p:cNvSpPr txBox="1"/>
          <p:nvPr>
            <p:ph idx="2" type="body"/>
          </p:nvPr>
        </p:nvSpPr>
        <p:spPr>
          <a:xfrm>
            <a:off x="4834439" y="1261275"/>
            <a:ext cx="3634200" cy="305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70" name="Shape 27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BODY_1_1_2_1_2_1">
    <p:bg>
      <p:bgPr>
        <a:solidFill>
          <a:srgbClr val="242426"/>
        </a:solidFill>
      </p:bgPr>
    </p:bg>
    <p:spTree>
      <p:nvGrpSpPr>
        <p:cNvPr id="271" name="Shape 271"/>
        <p:cNvGrpSpPr/>
        <p:nvPr/>
      </p:nvGrpSpPr>
      <p:grpSpPr>
        <a:xfrm>
          <a:off x="0" y="0"/>
          <a:ext cx="0" cy="0"/>
          <a:chOff x="0" y="0"/>
          <a:chExt cx="0" cy="0"/>
        </a:xfrm>
      </p:grpSpPr>
      <p:sp>
        <p:nvSpPr>
          <p:cNvPr id="272" name="Google Shape;272;p29"/>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4983347" y="-16845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rot="-5400000">
            <a:off x="4476825" y="-17915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8767875" y="1555363"/>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BODY_1_1_2_1_3">
    <p:bg>
      <p:bgPr>
        <a:solidFill>
          <a:srgbClr val="242426"/>
        </a:solidFill>
      </p:bgPr>
    </p:bg>
    <p:spTree>
      <p:nvGrpSpPr>
        <p:cNvPr id="276" name="Shape 276"/>
        <p:cNvGrpSpPr/>
        <p:nvPr/>
      </p:nvGrpSpPr>
      <p:grpSpPr>
        <a:xfrm>
          <a:off x="0" y="0"/>
          <a:ext cx="0" cy="0"/>
          <a:chOff x="0" y="0"/>
          <a:chExt cx="0" cy="0"/>
        </a:xfrm>
      </p:grpSpPr>
      <p:sp>
        <p:nvSpPr>
          <p:cNvPr id="277" name="Google Shape;277;p30"/>
          <p:cNvSpPr/>
          <p:nvPr/>
        </p:nvSpPr>
        <p:spPr>
          <a:xfrm>
            <a:off x="5234822" y="-1993342"/>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348128" y="15594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rot="-3260424">
            <a:off x="-742919" y="1707667"/>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8106700" y="17949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p:nvPr/>
        </p:nvSpPr>
        <p:spPr>
          <a:xfrm>
            <a:off x="4779296" y="-1901875"/>
            <a:ext cx="5336236" cy="6161751"/>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idx="1" type="body"/>
          </p:nvPr>
        </p:nvSpPr>
        <p:spPr>
          <a:xfrm>
            <a:off x="584925" y="1096325"/>
            <a:ext cx="7461600" cy="31443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3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38" name="Google Shape;38;p4"/>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AND_BODY_1_2">
    <p:bg>
      <p:bgPr>
        <a:solidFill>
          <a:srgbClr val="242426"/>
        </a:solidFill>
      </p:bgPr>
    </p:bg>
    <p:spTree>
      <p:nvGrpSpPr>
        <p:cNvPr id="281" name="Shape 281"/>
        <p:cNvGrpSpPr/>
        <p:nvPr/>
      </p:nvGrpSpPr>
      <p:grpSpPr>
        <a:xfrm>
          <a:off x="0" y="0"/>
          <a:ext cx="0" cy="0"/>
          <a:chOff x="0" y="0"/>
          <a:chExt cx="0" cy="0"/>
        </a:xfrm>
      </p:grpSpPr>
      <p:sp>
        <p:nvSpPr>
          <p:cNvPr id="282" name="Google Shape;282;p31"/>
          <p:cNvSpPr/>
          <p:nvPr/>
        </p:nvSpPr>
        <p:spPr>
          <a:xfrm>
            <a:off x="-382528" y="14480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3395525" y="3107282"/>
            <a:ext cx="902081" cy="1041586"/>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rot="-5400000">
            <a:off x="3455275" y="-554737"/>
            <a:ext cx="1491300" cy="1417800"/>
          </a:xfrm>
          <a:prstGeom prst="pentagon">
            <a:avLst>
              <a:gd fmla="val 105146" name="hf"/>
              <a:gd fmla="val 110557" name="vf"/>
            </a:avLst>
          </a:pr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rot="-3260424">
            <a:off x="1735656" y="4220617"/>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229800" y="12397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1261500" y="33918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1337350" y="302680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8780100" y="47183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ONE_COLUMN_TEXT_2_1">
    <p:bg>
      <p:bgPr>
        <a:solidFill>
          <a:srgbClr val="242426"/>
        </a:solidFill>
      </p:bgPr>
    </p:bg>
    <p:spTree>
      <p:nvGrpSpPr>
        <p:cNvPr id="290" name="Shape 290"/>
        <p:cNvGrpSpPr/>
        <p:nvPr/>
      </p:nvGrpSpPr>
      <p:grpSpPr>
        <a:xfrm>
          <a:off x="0" y="0"/>
          <a:ext cx="0" cy="0"/>
          <a:chOff x="0" y="0"/>
          <a:chExt cx="0" cy="0"/>
        </a:xfrm>
      </p:grpSpPr>
      <p:sp>
        <p:nvSpPr>
          <p:cNvPr id="291" name="Google Shape;291;p32"/>
          <p:cNvSpPr/>
          <p:nvPr/>
        </p:nvSpPr>
        <p:spPr>
          <a:xfrm>
            <a:off x="0" y="857095"/>
            <a:ext cx="1543787" cy="1782530"/>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797422" y="857099"/>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6912672" y="-764551"/>
            <a:ext cx="4091347" cy="472427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rot="-3260424">
            <a:off x="6154981" y="-454358"/>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8469475" y="3854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8704238" y="355350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962562" y="4442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175275" y="973700"/>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rot="-5400000">
            <a:off x="1904525" y="-20296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382528" y="1448033"/>
            <a:ext cx="4238017" cy="4893638"/>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048150" y="-358868"/>
            <a:ext cx="902081" cy="1041586"/>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3260424">
            <a:off x="8121781" y="4553442"/>
            <a:ext cx="1491333" cy="1417817"/>
          </a:xfrm>
          <a:prstGeom prst="pentagon">
            <a:avLst>
              <a:gd fmla="val 105146" name="hf"/>
              <a:gd fmla="val 110557" name="vf"/>
            </a:avLst>
          </a:pr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8283925" y="5336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8208075" y="16862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body"/>
          </p:nvPr>
        </p:nvSpPr>
        <p:spPr>
          <a:xfrm>
            <a:off x="924700" y="2175925"/>
            <a:ext cx="3242700" cy="192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5"/>
          <p:cNvSpPr txBox="1"/>
          <p:nvPr>
            <p:ph idx="2" type="body"/>
          </p:nvPr>
        </p:nvSpPr>
        <p:spPr>
          <a:xfrm>
            <a:off x="4976600" y="2175925"/>
            <a:ext cx="3242700" cy="192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5"/>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48" name="Google Shape;48;p5"/>
          <p:cNvSpPr txBox="1"/>
          <p:nvPr>
            <p:ph idx="3" type="subTitle"/>
          </p:nvPr>
        </p:nvSpPr>
        <p:spPr>
          <a:xfrm>
            <a:off x="924700" y="1590492"/>
            <a:ext cx="3051300" cy="41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 name="Google Shape;49;p5"/>
          <p:cNvSpPr txBox="1"/>
          <p:nvPr>
            <p:ph idx="4" type="subTitle"/>
          </p:nvPr>
        </p:nvSpPr>
        <p:spPr>
          <a:xfrm>
            <a:off x="4976600" y="1590492"/>
            <a:ext cx="3051300" cy="41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
        <p:nvSpPr>
          <p:cNvPr id="52" name="Google Shape;52;p6"/>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450800" y="1852663"/>
            <a:ext cx="561275" cy="648075"/>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6959500" y="-12866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7576425" y="-27581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8623775" y="31062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760375" y="46439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965700" y="363791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399100" y="3492988"/>
            <a:ext cx="234775" cy="144925"/>
          </a:xfrm>
          <a:custGeom>
            <a:rect b="b" l="l" r="r" t="t"/>
            <a:pathLst>
              <a:path extrusionOk="0" h="5797" w="9391">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242426"/>
        </a:solidFill>
      </p:bgPr>
    </p:bg>
    <p:spTree>
      <p:nvGrpSpPr>
        <p:cNvPr id="60" name="Shape 60"/>
        <p:cNvGrpSpPr/>
        <p:nvPr/>
      </p:nvGrpSpPr>
      <p:grpSpPr>
        <a:xfrm>
          <a:off x="0" y="0"/>
          <a:ext cx="0" cy="0"/>
          <a:chOff x="0" y="0"/>
          <a:chExt cx="0" cy="0"/>
        </a:xfrm>
      </p:grpSpPr>
      <p:sp>
        <p:nvSpPr>
          <p:cNvPr id="61" name="Google Shape;61;p7"/>
          <p:cNvSpPr/>
          <p:nvPr/>
        </p:nvSpPr>
        <p:spPr>
          <a:xfrm rot="-5400000">
            <a:off x="7432375" y="3244333"/>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469475" y="385450"/>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2728238" y="4611350"/>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962562" y="4442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4143700" y="4414575"/>
            <a:ext cx="234775" cy="144925"/>
          </a:xfrm>
          <a:custGeom>
            <a:rect b="b" l="l" r="r" t="t"/>
            <a:pathLst>
              <a:path extrusionOk="0" h="5797" w="9391">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175275" y="973700"/>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rot="-5400000">
            <a:off x="1904525" y="-20296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txBox="1"/>
          <p:nvPr>
            <p:ph idx="1" type="body"/>
          </p:nvPr>
        </p:nvSpPr>
        <p:spPr>
          <a:xfrm>
            <a:off x="763525" y="1930863"/>
            <a:ext cx="3292200" cy="248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EFEFEF"/>
              </a:buClr>
              <a:buSzPts val="1600"/>
              <a:buChar char="●"/>
              <a:defRPr sz="1600">
                <a:solidFill>
                  <a:srgbClr val="EFEFEF"/>
                </a:solidFill>
              </a:defRPr>
            </a:lvl1pPr>
            <a:lvl2pPr indent="-330200" lvl="1" marL="914400">
              <a:spcBef>
                <a:spcPts val="1600"/>
              </a:spcBef>
              <a:spcAft>
                <a:spcPts val="0"/>
              </a:spcAft>
              <a:buClr>
                <a:srgbClr val="EFEFEF"/>
              </a:buClr>
              <a:buSzPts val="1600"/>
              <a:buChar char="○"/>
              <a:defRPr sz="1600">
                <a:solidFill>
                  <a:srgbClr val="EFEFEF"/>
                </a:solidFill>
              </a:defRPr>
            </a:lvl2pPr>
            <a:lvl3pPr indent="-330200" lvl="2" marL="1371600">
              <a:spcBef>
                <a:spcPts val="1600"/>
              </a:spcBef>
              <a:spcAft>
                <a:spcPts val="0"/>
              </a:spcAft>
              <a:buClr>
                <a:srgbClr val="EFEFEF"/>
              </a:buClr>
              <a:buSzPts val="1600"/>
              <a:buChar char="■"/>
              <a:defRPr sz="1600">
                <a:solidFill>
                  <a:srgbClr val="EFEFEF"/>
                </a:solidFill>
              </a:defRPr>
            </a:lvl3pPr>
            <a:lvl4pPr indent="-330200" lvl="3" marL="1828800">
              <a:spcBef>
                <a:spcPts val="1600"/>
              </a:spcBef>
              <a:spcAft>
                <a:spcPts val="0"/>
              </a:spcAft>
              <a:buClr>
                <a:srgbClr val="EFEFEF"/>
              </a:buClr>
              <a:buSzPts val="1600"/>
              <a:buChar char="●"/>
              <a:defRPr sz="1600">
                <a:solidFill>
                  <a:srgbClr val="EFEFEF"/>
                </a:solidFill>
              </a:defRPr>
            </a:lvl4pPr>
            <a:lvl5pPr indent="-330200" lvl="4" marL="2286000">
              <a:spcBef>
                <a:spcPts val="1600"/>
              </a:spcBef>
              <a:spcAft>
                <a:spcPts val="0"/>
              </a:spcAft>
              <a:buClr>
                <a:srgbClr val="EFEFEF"/>
              </a:buClr>
              <a:buSzPts val="1600"/>
              <a:buChar char="○"/>
              <a:defRPr sz="1600">
                <a:solidFill>
                  <a:srgbClr val="EFEFEF"/>
                </a:solidFill>
              </a:defRPr>
            </a:lvl5pPr>
            <a:lvl6pPr indent="-330200" lvl="5" marL="2743200">
              <a:spcBef>
                <a:spcPts val="1600"/>
              </a:spcBef>
              <a:spcAft>
                <a:spcPts val="0"/>
              </a:spcAft>
              <a:buClr>
                <a:srgbClr val="EFEFEF"/>
              </a:buClr>
              <a:buSzPts val="1600"/>
              <a:buChar char="■"/>
              <a:defRPr sz="1600">
                <a:solidFill>
                  <a:srgbClr val="EFEFEF"/>
                </a:solidFill>
              </a:defRPr>
            </a:lvl6pPr>
            <a:lvl7pPr indent="-330200" lvl="6" marL="3200400">
              <a:spcBef>
                <a:spcPts val="1600"/>
              </a:spcBef>
              <a:spcAft>
                <a:spcPts val="0"/>
              </a:spcAft>
              <a:buClr>
                <a:srgbClr val="EFEFEF"/>
              </a:buClr>
              <a:buSzPts val="1600"/>
              <a:buChar char="●"/>
              <a:defRPr sz="1600">
                <a:solidFill>
                  <a:srgbClr val="EFEFEF"/>
                </a:solidFill>
              </a:defRPr>
            </a:lvl7pPr>
            <a:lvl8pPr indent="-330200" lvl="7" marL="3657600">
              <a:spcBef>
                <a:spcPts val="1600"/>
              </a:spcBef>
              <a:spcAft>
                <a:spcPts val="0"/>
              </a:spcAft>
              <a:buClr>
                <a:srgbClr val="EFEFEF"/>
              </a:buClr>
              <a:buSzPts val="1600"/>
              <a:buChar char="○"/>
              <a:defRPr sz="1600">
                <a:solidFill>
                  <a:srgbClr val="EFEFEF"/>
                </a:solidFill>
              </a:defRPr>
            </a:lvl8pPr>
            <a:lvl9pPr indent="-330200" lvl="8" marL="4114800">
              <a:spcBef>
                <a:spcPts val="1600"/>
              </a:spcBef>
              <a:spcAft>
                <a:spcPts val="1600"/>
              </a:spcAft>
              <a:buClr>
                <a:srgbClr val="EFEFEF"/>
              </a:buClr>
              <a:buSzPts val="1600"/>
              <a:buChar char="■"/>
              <a:defRPr sz="1600">
                <a:solidFill>
                  <a:srgbClr val="EFEFEF"/>
                </a:solidFill>
              </a:defRPr>
            </a:lvl9pPr>
          </a:lstStyle>
          <a:p/>
        </p:txBody>
      </p:sp>
      <p:sp>
        <p:nvSpPr>
          <p:cNvPr id="69" name="Google Shape;69;p7"/>
          <p:cNvSpPr txBox="1"/>
          <p:nvPr>
            <p:ph type="title"/>
          </p:nvPr>
        </p:nvSpPr>
        <p:spPr>
          <a:xfrm>
            <a:off x="763525" y="1211488"/>
            <a:ext cx="32922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p:nvPr/>
        </p:nvSpPr>
        <p:spPr>
          <a:xfrm>
            <a:off x="-126" y="0"/>
            <a:ext cx="9144000" cy="5143500"/>
          </a:xfrm>
          <a:prstGeom prst="rect">
            <a:avLst/>
          </a:prstGeom>
          <a:solidFill>
            <a:srgbClr val="000000">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702725" y="602550"/>
            <a:ext cx="37932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500"/>
              <a:buNone/>
              <a:defRPr sz="4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8"/>
          <p:cNvSpPr/>
          <p:nvPr/>
        </p:nvSpPr>
        <p:spPr>
          <a:xfrm>
            <a:off x="7454838" y="1421550"/>
            <a:ext cx="492678" cy="560744"/>
          </a:xfrm>
          <a:custGeom>
            <a:rect b="b" l="l" r="r" t="t"/>
            <a:pathLst>
              <a:path extrusionOk="0" h="11377" w="9996">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6959500" y="-12866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7576425" y="-275812"/>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7519241">
            <a:off x="6423644" y="4486689"/>
            <a:ext cx="1233931" cy="1173076"/>
          </a:xfrm>
          <a:prstGeom prst="pentagon">
            <a:avLst>
              <a:gd fmla="val 105146" name="hf"/>
              <a:gd fmla="val 110557" name="vf"/>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8623775" y="3106263"/>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sp>
        <p:nvSpPr>
          <p:cNvPr id="80" name="Google Shape;80;p9"/>
          <p:cNvSpPr/>
          <p:nvPr/>
        </p:nvSpPr>
        <p:spPr>
          <a:xfrm>
            <a:off x="-482978" y="227719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4983347" y="-1684505"/>
            <a:ext cx="4454530" cy="5143367"/>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5400000">
            <a:off x="4476825" y="-1791567"/>
            <a:ext cx="2536500" cy="2411400"/>
          </a:xfrm>
          <a:prstGeom prst="pentagon">
            <a:avLst>
              <a:gd fmla="val 105146" name="hf"/>
              <a:gd fmla="val 110557" name="vf"/>
            </a:avLst>
          </a:prstGeom>
          <a:noFill/>
          <a:ln cap="flat" cmpd="sng" w="38100">
            <a:solidFill>
              <a:srgbClr val="F785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8767875" y="1555363"/>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2541150" y="4654388"/>
            <a:ext cx="159442" cy="144919"/>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rot="1929963">
            <a:off x="-292266" y="1204050"/>
            <a:ext cx="543168" cy="627168"/>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txBox="1"/>
          <p:nvPr>
            <p:ph idx="1" type="subTitle"/>
          </p:nvPr>
        </p:nvSpPr>
        <p:spPr>
          <a:xfrm>
            <a:off x="584925" y="1497875"/>
            <a:ext cx="3051300" cy="416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9"/>
          <p:cNvSpPr txBox="1"/>
          <p:nvPr>
            <p:ph idx="2" type="body"/>
          </p:nvPr>
        </p:nvSpPr>
        <p:spPr>
          <a:xfrm>
            <a:off x="584925" y="1921750"/>
            <a:ext cx="3294300" cy="235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8" name="Google Shape;88;p9"/>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p:nvPr/>
        </p:nvSpPr>
        <p:spPr>
          <a:xfrm>
            <a:off x="4779296" y="-1901875"/>
            <a:ext cx="5336236" cy="6161751"/>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4242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550" y="445025"/>
            <a:ext cx="8121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2pPr>
            <a:lvl3pPr lvl="2">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3pPr>
            <a:lvl4pPr lvl="3">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4pPr>
            <a:lvl5pPr lvl="4">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5pPr>
            <a:lvl6pPr lvl="5">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6pPr>
            <a:lvl7pPr lvl="6">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7pPr>
            <a:lvl8pPr lvl="7">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8pPr>
            <a:lvl9pPr lvl="8">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9pPr>
          </a:lstStyle>
          <a:p/>
        </p:txBody>
      </p:sp>
      <p:sp>
        <p:nvSpPr>
          <p:cNvPr id="7" name="Google Shape;7;p1"/>
          <p:cNvSpPr txBox="1"/>
          <p:nvPr>
            <p:ph idx="1" type="body"/>
          </p:nvPr>
        </p:nvSpPr>
        <p:spPr>
          <a:xfrm>
            <a:off x="710550" y="1152475"/>
            <a:ext cx="8121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17500" lvl="1" marL="9144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indent="-317500" lvl="2" marL="13716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indent="-317500" lvl="3" marL="18288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indent="-317500" lvl="4" marL="22860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indent="-317500" lvl="5" marL="27432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indent="-317500" lvl="6" marL="32004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indent="-317500" lvl="7" marL="36576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indent="-317500" lvl="8" marL="41148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thebaseballcube.com/mlb/rosters/current.asp?T=7&amp;View=40man" TargetMode="External"/><Relationship Id="rId4" Type="http://schemas.openxmlformats.org/officeDocument/2006/relationships/hyperlink" Target="https://baseballsavant.mlb.com/leaderboard/custom?year=2021,2020,2019,2018,2017,2016,2015&amp;type=batter&amp;filter=&amp;sort=1&amp;sortDir=desc&amp;min=q&amp;selections=player_age,b_ab,b_total_pa,b_total_hits,b_single,b_double,b_triple,b_home_run,b_strikeout,b_walk,b_k_percent,b_bb_percent,batting_avg,slg_percent,on_base_percent,on_base_plus_slg,woba,&amp;chart=false&amp;x=player_age&amp;y=player_age&amp;r=no&amp;chartType=beeswarm" TargetMode="External"/><Relationship Id="rId5" Type="http://schemas.openxmlformats.org/officeDocument/2006/relationships/hyperlink" Target="https://www.mlb.com/stats/" TargetMode="External"/><Relationship Id="rId6" Type="http://schemas.openxmlformats.org/officeDocument/2006/relationships/hyperlink" Target="https://en.wikipedia.org/wiki/Runs_creat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0" y="1309325"/>
            <a:ext cx="91440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400"/>
              <a:t>Baseball</a:t>
            </a:r>
            <a:endParaRPr sz="8400"/>
          </a:p>
          <a:p>
            <a:pPr indent="0" lvl="0" marL="0" rtl="0" algn="ctr">
              <a:spcBef>
                <a:spcPts val="0"/>
              </a:spcBef>
              <a:spcAft>
                <a:spcPts val="0"/>
              </a:spcAft>
              <a:buNone/>
            </a:pPr>
            <a:r>
              <a:rPr lang="en" sz="6300"/>
              <a:t>Player Management System</a:t>
            </a:r>
            <a:endParaRPr sz="6300"/>
          </a:p>
        </p:txBody>
      </p:sp>
      <p:sp>
        <p:nvSpPr>
          <p:cNvPr id="305" name="Google Shape;305;p33"/>
          <p:cNvSpPr txBox="1"/>
          <p:nvPr>
            <p:ph idx="1" type="body"/>
          </p:nvPr>
        </p:nvSpPr>
        <p:spPr>
          <a:xfrm>
            <a:off x="2856750" y="3425225"/>
            <a:ext cx="34305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Final Presentation</a:t>
            </a:r>
            <a:endParaRPr b="1" sz="2000"/>
          </a:p>
          <a:p>
            <a:pPr indent="0" lvl="0" marL="0" rtl="0" algn="ctr">
              <a:spcBef>
                <a:spcPts val="0"/>
              </a:spcBef>
              <a:spcAft>
                <a:spcPts val="0"/>
              </a:spcAft>
              <a:buClr>
                <a:schemeClr val="dk1"/>
              </a:buClr>
              <a:buSzPts val="1100"/>
              <a:buFont typeface="Arial"/>
              <a:buNone/>
            </a:pPr>
            <a:r>
              <a:rPr lang="en" sz="1500"/>
              <a:t>Seth Friman, Sophie Lefebvre, Grace Michael, Tara Sawhney, Jason Stitt</a:t>
            </a:r>
            <a:endParaRPr sz="1500">
              <a:solidFill>
                <a:schemeClr val="lt1"/>
              </a:solidFill>
            </a:endParaRPr>
          </a:p>
          <a:p>
            <a:pPr indent="0" lvl="0" marL="0" rtl="0" algn="ctr">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idx="1" type="body"/>
          </p:nvPr>
        </p:nvSpPr>
        <p:spPr>
          <a:xfrm>
            <a:off x="391350" y="1202000"/>
            <a:ext cx="4071000" cy="114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Manipulate individual game data to be more reflective of recent play trends</a:t>
            </a:r>
            <a:endParaRPr/>
          </a:p>
          <a:p>
            <a:pPr indent="-317500" lvl="0" marL="457200" rtl="0" algn="l">
              <a:spcBef>
                <a:spcPts val="0"/>
              </a:spcBef>
              <a:spcAft>
                <a:spcPts val="0"/>
              </a:spcAft>
              <a:buSzPts val="1400"/>
              <a:buChar char="●"/>
            </a:pPr>
            <a:r>
              <a:rPr lang="en"/>
              <a:t>Use new weighted stats to generate </a:t>
            </a:r>
            <a:r>
              <a:rPr lang="en"/>
              <a:t>weighted metrics for comparison</a:t>
            </a:r>
            <a:endParaRPr/>
          </a:p>
        </p:txBody>
      </p:sp>
      <p:sp>
        <p:nvSpPr>
          <p:cNvPr id="483" name="Google Shape;483;p42"/>
          <p:cNvSpPr txBox="1"/>
          <p:nvPr>
            <p:ph idx="2" type="body"/>
          </p:nvPr>
        </p:nvSpPr>
        <p:spPr>
          <a:xfrm>
            <a:off x="4718600" y="1176750"/>
            <a:ext cx="3500700" cy="192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Used inverse distance formula to give more strength to recent games and less </a:t>
            </a:r>
            <a:r>
              <a:rPr lang="en"/>
              <a:t>strength</a:t>
            </a:r>
            <a:r>
              <a:rPr lang="en"/>
              <a:t> to games that happened a while back</a:t>
            </a:r>
            <a:endParaRPr/>
          </a:p>
          <a:p>
            <a:pPr indent="-317500" lvl="0" marL="457200" rtl="0" algn="l">
              <a:spcBef>
                <a:spcPts val="0"/>
              </a:spcBef>
              <a:spcAft>
                <a:spcPts val="0"/>
              </a:spcAft>
              <a:buSzPts val="1400"/>
              <a:buChar char="●"/>
            </a:pPr>
            <a:r>
              <a:rPr lang="en"/>
              <a:t>Aggregated each game to compute a new value for each basic statistic</a:t>
            </a:r>
            <a:endParaRPr/>
          </a:p>
        </p:txBody>
      </p:sp>
      <p:sp>
        <p:nvSpPr>
          <p:cNvPr id="484" name="Google Shape;484;p42"/>
          <p:cNvSpPr txBox="1"/>
          <p:nvPr>
            <p:ph type="title"/>
          </p:nvPr>
        </p:nvSpPr>
        <p:spPr>
          <a:xfrm>
            <a:off x="432525" y="2533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 Weights</a:t>
            </a:r>
            <a:endParaRPr/>
          </a:p>
        </p:txBody>
      </p:sp>
      <p:sp>
        <p:nvSpPr>
          <p:cNvPr id="485" name="Google Shape;485;p42"/>
          <p:cNvSpPr txBox="1"/>
          <p:nvPr>
            <p:ph idx="3" type="subTitle"/>
          </p:nvPr>
        </p:nvSpPr>
        <p:spPr>
          <a:xfrm>
            <a:off x="543700" y="768967"/>
            <a:ext cx="3051300" cy="4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486" name="Google Shape;486;p42"/>
          <p:cNvSpPr txBox="1"/>
          <p:nvPr>
            <p:ph idx="4" type="subTitle"/>
          </p:nvPr>
        </p:nvSpPr>
        <p:spPr>
          <a:xfrm>
            <a:off x="4943300" y="768967"/>
            <a:ext cx="3051300" cy="4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487" name="Google Shape;487;p42"/>
          <p:cNvSpPr txBox="1"/>
          <p:nvPr>
            <p:ph idx="1" type="body"/>
          </p:nvPr>
        </p:nvSpPr>
        <p:spPr>
          <a:xfrm>
            <a:off x="543750" y="2543050"/>
            <a:ext cx="4776000" cy="14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Game Stats Used/Weighted: </a:t>
            </a:r>
            <a:endParaRPr/>
          </a:p>
          <a:p>
            <a:pPr indent="0" lvl="0" marL="0" rtl="0" algn="l">
              <a:spcBef>
                <a:spcPts val="1600"/>
              </a:spcBef>
              <a:spcAft>
                <a:spcPts val="0"/>
              </a:spcAft>
              <a:buNone/>
            </a:pPr>
            <a:r>
              <a:rPr lang="en"/>
              <a:t>'G', 'PA', 'AB', 'H', '1B', '2B', '3B', 'HR', 'R', 'RBI', 'BB', 'IBB', 'SO', 'HBP', 'SF', 'SH', 'GDP', 'SB', 'CS'</a:t>
            </a:r>
            <a:endParaRPr/>
          </a:p>
          <a:p>
            <a:pPr indent="0" lvl="0" marL="0" rtl="0" algn="l">
              <a:spcBef>
                <a:spcPts val="1600"/>
              </a:spcBef>
              <a:spcAft>
                <a:spcPts val="0"/>
              </a:spcAft>
              <a:buClr>
                <a:schemeClr val="dk1"/>
              </a:buClr>
              <a:buSzPts val="1100"/>
              <a:buFont typeface="Arial"/>
              <a:buNone/>
            </a:pPr>
            <a:r>
              <a:rPr lang="en"/>
              <a:t>G (games) included to give weight to number of games played</a:t>
            </a:r>
            <a:endParaRPr/>
          </a:p>
          <a:p>
            <a:pPr indent="0" lvl="0" marL="0" rtl="0" algn="l">
              <a:spcBef>
                <a:spcPts val="1600"/>
              </a:spcBef>
              <a:spcAft>
                <a:spcPts val="1600"/>
              </a:spcAft>
              <a:buNone/>
            </a:pPr>
            <a:r>
              <a:t/>
            </a:r>
            <a:endParaRPr/>
          </a:p>
        </p:txBody>
      </p:sp>
      <p:sp>
        <p:nvSpPr>
          <p:cNvPr id="488" name="Google Shape;488;p42"/>
          <p:cNvSpPr txBox="1"/>
          <p:nvPr>
            <p:ph idx="3" type="subTitle"/>
          </p:nvPr>
        </p:nvSpPr>
        <p:spPr>
          <a:xfrm>
            <a:off x="543700" y="2203154"/>
            <a:ext cx="3051300" cy="4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Stats</a:t>
            </a:r>
            <a:endParaRPr/>
          </a:p>
        </p:txBody>
      </p:sp>
      <p:graphicFrame>
        <p:nvGraphicFramePr>
          <p:cNvPr id="489" name="Google Shape;489;p42"/>
          <p:cNvGraphicFramePr/>
          <p:nvPr/>
        </p:nvGraphicFramePr>
        <p:xfrm>
          <a:off x="1328738" y="4146275"/>
          <a:ext cx="3000000" cy="3000000"/>
        </p:xfrm>
        <a:graphic>
          <a:graphicData uri="http://schemas.openxmlformats.org/drawingml/2006/table">
            <a:tbl>
              <a:tblPr>
                <a:noFill/>
                <a:tableStyleId>{2D87E000-0ED2-419D-B124-F3DFFCF0A8DF}</a:tableStyleId>
              </a:tblPr>
              <a:tblGrid>
                <a:gridCol w="581025"/>
                <a:gridCol w="895350"/>
                <a:gridCol w="304800"/>
                <a:gridCol w="152400"/>
                <a:gridCol w="209550"/>
                <a:gridCol w="219075"/>
                <a:gridCol w="161925"/>
                <a:gridCol w="200025"/>
                <a:gridCol w="209550"/>
                <a:gridCol w="200025"/>
                <a:gridCol w="228600"/>
                <a:gridCol w="152400"/>
                <a:gridCol w="247650"/>
                <a:gridCol w="228600"/>
                <a:gridCol w="247650"/>
                <a:gridCol w="219075"/>
                <a:gridCol w="285750"/>
                <a:gridCol w="200025"/>
                <a:gridCol w="219075"/>
                <a:gridCol w="295275"/>
                <a:gridCol w="219075"/>
                <a:gridCol w="219075"/>
                <a:gridCol w="590550"/>
              </a:tblGrid>
              <a:tr h="200025">
                <a:tc>
                  <a:txBody>
                    <a:bodyPr/>
                    <a:lstStyle/>
                    <a:p>
                      <a:pPr indent="0" lvl="0" marL="0" rtl="0" algn="l">
                        <a:lnSpc>
                          <a:spcPct val="115000"/>
                        </a:lnSpc>
                        <a:spcBef>
                          <a:spcPts val="0"/>
                        </a:spcBef>
                        <a:spcAft>
                          <a:spcPts val="0"/>
                        </a:spcAft>
                        <a:buNone/>
                      </a:pPr>
                      <a:r>
                        <a:rPr b="1" lang="en" sz="750">
                          <a:solidFill>
                            <a:schemeClr val="lt1"/>
                          </a:solidFill>
                        </a:rPr>
                        <a:t>Date</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Name</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Tm</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G</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PA</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AB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H</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1B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2B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3B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HR</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R</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RBI</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BB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IBB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SO</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HBP</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SF</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SH</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GDP</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SB</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CS</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solidFill>
                            <a:schemeClr val="lt1"/>
                          </a:solidFill>
                        </a:rPr>
                        <a:t>AVG</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314325">
                <a:tc>
                  <a:txBody>
                    <a:bodyPr/>
                    <a:lstStyle/>
                    <a:p>
                      <a:pPr indent="0" lvl="0" marL="0" rtl="0" algn="l">
                        <a:lnSpc>
                          <a:spcPct val="115000"/>
                        </a:lnSpc>
                        <a:spcBef>
                          <a:spcPts val="0"/>
                        </a:spcBef>
                        <a:spcAft>
                          <a:spcPts val="0"/>
                        </a:spcAft>
                        <a:buNone/>
                      </a:pPr>
                      <a:r>
                        <a:rPr b="1" lang="en" sz="750">
                          <a:solidFill>
                            <a:schemeClr val="lt1"/>
                          </a:solidFill>
                        </a:rPr>
                        <a:t>2020-07-23</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solidFill>
                            <a:schemeClr val="lt1"/>
                          </a:solidFill>
                        </a:rPr>
                        <a:t>Giancarlo Stanton</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NYY</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3</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3</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2</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3</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0.66666667</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b="1" lang="en" sz="750">
                          <a:solidFill>
                            <a:schemeClr val="lt1"/>
                          </a:solidFill>
                        </a:rPr>
                        <a:t>2020-07-23</a:t>
                      </a:r>
                      <a:endParaRPr b="1"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solidFill>
                            <a:schemeClr val="lt1"/>
                          </a:solidFill>
                        </a:rPr>
                        <a:t>Asdrubal Cabrera</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WSN</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2</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1</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chemeClr val="lt1"/>
                          </a:solidFill>
                        </a:rPr>
                        <a:t>0</a:t>
                      </a:r>
                      <a:endParaRPr sz="750">
                        <a:solidFill>
                          <a:schemeClr val="lt1"/>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3"/>
          <p:cNvSpPr txBox="1"/>
          <p:nvPr>
            <p:ph idx="1" type="body"/>
          </p:nvPr>
        </p:nvSpPr>
        <p:spPr>
          <a:xfrm>
            <a:off x="584925" y="1096325"/>
            <a:ext cx="7834800" cy="159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Previous weights used to generate new descriptive statistics for batters</a:t>
            </a:r>
            <a:endParaRPr sz="1400"/>
          </a:p>
          <a:p>
            <a:pPr indent="-317500" lvl="0" marL="457200" rtl="0" algn="l">
              <a:spcBef>
                <a:spcPts val="0"/>
              </a:spcBef>
              <a:spcAft>
                <a:spcPts val="0"/>
              </a:spcAft>
              <a:buSzPts val="1400"/>
              <a:buChar char="●"/>
            </a:pPr>
            <a:r>
              <a:rPr lang="en" sz="1400"/>
              <a:t>Calculated Stats: AVG, OBP, Total Bases, Runs Created, Runs Created Per Game</a:t>
            </a:r>
            <a:endParaRPr sz="1400"/>
          </a:p>
          <a:p>
            <a:pPr indent="-317500" lvl="0" marL="457200" rtl="0" algn="l">
              <a:spcBef>
                <a:spcPts val="0"/>
              </a:spcBef>
              <a:spcAft>
                <a:spcPts val="0"/>
              </a:spcAft>
              <a:buSzPts val="1400"/>
              <a:buChar char="●"/>
            </a:pPr>
            <a:r>
              <a:rPr lang="en" sz="1400"/>
              <a:t>Used Runs Created Per Game in lineup generation </a:t>
            </a:r>
            <a:endParaRPr sz="1400"/>
          </a:p>
          <a:p>
            <a:pPr indent="-317500" lvl="1" marL="914400" rtl="0" algn="l">
              <a:spcBef>
                <a:spcPts val="0"/>
              </a:spcBef>
              <a:spcAft>
                <a:spcPts val="0"/>
              </a:spcAft>
              <a:buSzPts val="1400"/>
              <a:buChar char="○"/>
            </a:pPr>
            <a:r>
              <a:rPr lang="en" sz="1400"/>
              <a:t>best inclusion of all basic batting statistics</a:t>
            </a:r>
            <a:endParaRPr sz="1400"/>
          </a:p>
          <a:p>
            <a:pPr indent="-317500" lvl="1" marL="914400" rtl="0" algn="l">
              <a:spcBef>
                <a:spcPts val="0"/>
              </a:spcBef>
              <a:spcAft>
                <a:spcPts val="0"/>
              </a:spcAft>
              <a:buSzPts val="1400"/>
              <a:buChar char="○"/>
            </a:pPr>
            <a:r>
              <a:rPr lang="en" sz="1400"/>
              <a:t>g</a:t>
            </a:r>
            <a:r>
              <a:rPr lang="en" sz="1400"/>
              <a:t>ives credit to players who may not have had as many total games</a:t>
            </a:r>
            <a:endParaRPr sz="1400"/>
          </a:p>
        </p:txBody>
      </p:sp>
      <p:sp>
        <p:nvSpPr>
          <p:cNvPr id="495" name="Google Shape;495;p43"/>
          <p:cNvSpPr txBox="1"/>
          <p:nvPr>
            <p:ph type="title"/>
          </p:nvPr>
        </p:nvSpPr>
        <p:spPr>
          <a:xfrm>
            <a:off x="508725" y="2533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Stats</a:t>
            </a:r>
            <a:endParaRPr/>
          </a:p>
        </p:txBody>
      </p:sp>
      <p:pic>
        <p:nvPicPr>
          <p:cNvPr id="496" name="Google Shape;496;p43"/>
          <p:cNvPicPr preferRelativeResize="0"/>
          <p:nvPr/>
        </p:nvPicPr>
        <p:blipFill>
          <a:blip r:embed="rId3">
            <a:alphaModFix/>
          </a:blip>
          <a:stretch>
            <a:fillRect/>
          </a:stretch>
        </p:blipFill>
        <p:spPr>
          <a:xfrm>
            <a:off x="245050" y="2910000"/>
            <a:ext cx="8761748" cy="121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511200" y="16650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2021 Wins Vs. Runs Created</a:t>
            </a:r>
            <a:endParaRPr/>
          </a:p>
        </p:txBody>
      </p:sp>
      <p:pic>
        <p:nvPicPr>
          <p:cNvPr id="502" name="Google Shape;502;p44"/>
          <p:cNvPicPr preferRelativeResize="0"/>
          <p:nvPr/>
        </p:nvPicPr>
        <p:blipFill rotWithShape="1">
          <a:blip r:embed="rId3">
            <a:alphaModFix/>
          </a:blip>
          <a:srcRect b="4887" l="7252" r="0" t="-1106"/>
          <a:stretch/>
        </p:blipFill>
        <p:spPr>
          <a:xfrm>
            <a:off x="1128850" y="669175"/>
            <a:ext cx="6886298" cy="4269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Line-ups</a:t>
            </a:r>
            <a:endParaRPr/>
          </a:p>
        </p:txBody>
      </p:sp>
      <p:sp>
        <p:nvSpPr>
          <p:cNvPr id="508" name="Google Shape;508;p45"/>
          <p:cNvSpPr txBox="1"/>
          <p:nvPr>
            <p:ph idx="2" type="title"/>
          </p:nvPr>
        </p:nvSpPr>
        <p:spPr>
          <a:xfrm>
            <a:off x="757230" y="276722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Position and Weighted runs per game</a:t>
            </a:r>
            <a:endParaRPr/>
          </a:p>
        </p:txBody>
      </p:sp>
      <p:sp>
        <p:nvSpPr>
          <p:cNvPr id="509" name="Google Shape;509;p45"/>
          <p:cNvSpPr txBox="1"/>
          <p:nvPr>
            <p:ph idx="1" type="subTitle"/>
          </p:nvPr>
        </p:nvSpPr>
        <p:spPr>
          <a:xfrm>
            <a:off x="757225" y="330072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Returns a Lineup of the best batter in each position</a:t>
            </a:r>
            <a:endParaRPr/>
          </a:p>
        </p:txBody>
      </p:sp>
      <p:sp>
        <p:nvSpPr>
          <p:cNvPr id="510" name="Google Shape;510;p45"/>
          <p:cNvSpPr txBox="1"/>
          <p:nvPr>
            <p:ph idx="3" type="title"/>
          </p:nvPr>
        </p:nvSpPr>
        <p:spPr>
          <a:xfrm>
            <a:off x="3421805" y="276722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 9 Batters</a:t>
            </a:r>
            <a:endParaRPr/>
          </a:p>
        </p:txBody>
      </p:sp>
      <p:sp>
        <p:nvSpPr>
          <p:cNvPr id="511" name="Google Shape;511;p45"/>
          <p:cNvSpPr txBox="1"/>
          <p:nvPr>
            <p:ph idx="4" type="subTitle"/>
          </p:nvPr>
        </p:nvSpPr>
        <p:spPr>
          <a:xfrm>
            <a:off x="3421800" y="330072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Returns a Lineup of the best 9 batters</a:t>
            </a:r>
            <a:endParaRPr/>
          </a:p>
        </p:txBody>
      </p:sp>
      <p:sp>
        <p:nvSpPr>
          <p:cNvPr id="512" name="Google Shape;512;p45"/>
          <p:cNvSpPr txBox="1"/>
          <p:nvPr>
            <p:ph idx="5" type="title"/>
          </p:nvPr>
        </p:nvSpPr>
        <p:spPr>
          <a:xfrm>
            <a:off x="6086380" y="276722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a:t>
            </a:r>
            <a:endParaRPr/>
          </a:p>
        </p:txBody>
      </p:sp>
      <p:sp>
        <p:nvSpPr>
          <p:cNvPr id="513" name="Google Shape;513;p45"/>
          <p:cNvSpPr txBox="1"/>
          <p:nvPr>
            <p:ph idx="6" type="subTitle"/>
          </p:nvPr>
        </p:nvSpPr>
        <p:spPr>
          <a:xfrm>
            <a:off x="6086375" y="330072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Returns a Lineup of random batters</a:t>
            </a:r>
            <a:endParaRPr/>
          </a:p>
        </p:txBody>
      </p:sp>
      <p:sp>
        <p:nvSpPr>
          <p:cNvPr id="514" name="Google Shape;514;p45"/>
          <p:cNvSpPr/>
          <p:nvPr/>
        </p:nvSpPr>
        <p:spPr>
          <a:xfrm>
            <a:off x="1420402" y="141304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515" name="Google Shape;515;p45"/>
          <p:cNvSpPr/>
          <p:nvPr/>
        </p:nvSpPr>
        <p:spPr>
          <a:xfrm>
            <a:off x="4084977" y="141304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516" name="Google Shape;516;p45"/>
          <p:cNvSpPr/>
          <p:nvPr/>
        </p:nvSpPr>
        <p:spPr>
          <a:xfrm>
            <a:off x="6749552" y="141304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grpSp>
        <p:nvGrpSpPr>
          <p:cNvPr id="517" name="Google Shape;517;p45"/>
          <p:cNvGrpSpPr/>
          <p:nvPr/>
        </p:nvGrpSpPr>
        <p:grpSpPr>
          <a:xfrm>
            <a:off x="1680483" y="1694038"/>
            <a:ext cx="453900" cy="562675"/>
            <a:chOff x="5346525" y="2584225"/>
            <a:chExt cx="453900" cy="562675"/>
          </a:xfrm>
        </p:grpSpPr>
        <p:sp>
          <p:nvSpPr>
            <p:cNvPr id="518" name="Google Shape;518;p45"/>
            <p:cNvSpPr/>
            <p:nvPr/>
          </p:nvSpPr>
          <p:spPr>
            <a:xfrm>
              <a:off x="5508650" y="2880050"/>
              <a:ext cx="58700" cy="86175"/>
            </a:xfrm>
            <a:custGeom>
              <a:rect b="b" l="l" r="r" t="t"/>
              <a:pathLst>
                <a:path extrusionOk="0" h="3447" w="2348">
                  <a:moveTo>
                    <a:pt x="329" y="0"/>
                  </a:moveTo>
                  <a:cubicBezTo>
                    <a:pt x="150" y="0"/>
                    <a:pt x="5" y="143"/>
                    <a:pt x="0" y="322"/>
                  </a:cubicBezTo>
                  <a:lnTo>
                    <a:pt x="0" y="3091"/>
                  </a:lnTo>
                  <a:cubicBezTo>
                    <a:pt x="5" y="3271"/>
                    <a:pt x="150" y="3413"/>
                    <a:pt x="329" y="3413"/>
                  </a:cubicBezTo>
                  <a:cubicBezTo>
                    <a:pt x="509" y="3413"/>
                    <a:pt x="655" y="3271"/>
                    <a:pt x="660" y="3091"/>
                  </a:cubicBezTo>
                  <a:lnTo>
                    <a:pt x="660" y="2311"/>
                  </a:lnTo>
                  <a:lnTo>
                    <a:pt x="1751" y="3352"/>
                  </a:lnTo>
                  <a:cubicBezTo>
                    <a:pt x="1816" y="3415"/>
                    <a:pt x="1899" y="3446"/>
                    <a:pt x="1982" y="3446"/>
                  </a:cubicBezTo>
                  <a:cubicBezTo>
                    <a:pt x="2069" y="3446"/>
                    <a:pt x="2156" y="3412"/>
                    <a:pt x="2221" y="3343"/>
                  </a:cubicBezTo>
                  <a:cubicBezTo>
                    <a:pt x="2347" y="3212"/>
                    <a:pt x="2342" y="3000"/>
                    <a:pt x="2207" y="2875"/>
                  </a:cubicBezTo>
                  <a:lnTo>
                    <a:pt x="1003" y="1729"/>
                  </a:lnTo>
                  <a:lnTo>
                    <a:pt x="2207" y="583"/>
                  </a:lnTo>
                  <a:cubicBezTo>
                    <a:pt x="2339" y="457"/>
                    <a:pt x="2343" y="248"/>
                    <a:pt x="2218" y="116"/>
                  </a:cubicBezTo>
                  <a:cubicBezTo>
                    <a:pt x="2153" y="48"/>
                    <a:pt x="2066" y="14"/>
                    <a:pt x="1979" y="14"/>
                  </a:cubicBezTo>
                  <a:cubicBezTo>
                    <a:pt x="1897" y="14"/>
                    <a:pt x="1815" y="44"/>
                    <a:pt x="1751" y="105"/>
                  </a:cubicBezTo>
                  <a:lnTo>
                    <a:pt x="660" y="1147"/>
                  </a:lnTo>
                  <a:lnTo>
                    <a:pt x="660" y="322"/>
                  </a:lnTo>
                  <a:cubicBezTo>
                    <a:pt x="655" y="143"/>
                    <a:pt x="509" y="0"/>
                    <a:pt x="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5577875" y="2880400"/>
              <a:ext cx="59375" cy="85750"/>
            </a:xfrm>
            <a:custGeom>
              <a:rect b="b" l="l" r="r" t="t"/>
              <a:pathLst>
                <a:path extrusionOk="0" h="3430" w="2375">
                  <a:moveTo>
                    <a:pt x="1188" y="0"/>
                  </a:moveTo>
                  <a:cubicBezTo>
                    <a:pt x="1105" y="0"/>
                    <a:pt x="1022" y="9"/>
                    <a:pt x="938" y="27"/>
                  </a:cubicBezTo>
                  <a:cubicBezTo>
                    <a:pt x="392" y="144"/>
                    <a:pt x="0" y="627"/>
                    <a:pt x="0" y="1187"/>
                  </a:cubicBezTo>
                  <a:lnTo>
                    <a:pt x="0" y="2242"/>
                  </a:lnTo>
                  <a:cubicBezTo>
                    <a:pt x="0" y="2897"/>
                    <a:pt x="532" y="3430"/>
                    <a:pt x="1188" y="3430"/>
                  </a:cubicBezTo>
                  <a:cubicBezTo>
                    <a:pt x="1843" y="3430"/>
                    <a:pt x="2375" y="2897"/>
                    <a:pt x="2375" y="2242"/>
                  </a:cubicBezTo>
                  <a:lnTo>
                    <a:pt x="2375" y="1781"/>
                  </a:lnTo>
                  <a:cubicBezTo>
                    <a:pt x="2375" y="1599"/>
                    <a:pt x="2227" y="1451"/>
                    <a:pt x="2044" y="1451"/>
                  </a:cubicBezTo>
                  <a:lnTo>
                    <a:pt x="1473" y="1451"/>
                  </a:lnTo>
                  <a:cubicBezTo>
                    <a:pt x="1293" y="1455"/>
                    <a:pt x="1151" y="1601"/>
                    <a:pt x="1151" y="1781"/>
                  </a:cubicBezTo>
                  <a:cubicBezTo>
                    <a:pt x="1151" y="1960"/>
                    <a:pt x="1293" y="2106"/>
                    <a:pt x="1473" y="2110"/>
                  </a:cubicBezTo>
                  <a:lnTo>
                    <a:pt x="1715" y="2110"/>
                  </a:lnTo>
                  <a:lnTo>
                    <a:pt x="1715" y="2242"/>
                  </a:lnTo>
                  <a:cubicBezTo>
                    <a:pt x="1715" y="2534"/>
                    <a:pt x="1479" y="2770"/>
                    <a:pt x="1188" y="2770"/>
                  </a:cubicBezTo>
                  <a:cubicBezTo>
                    <a:pt x="896" y="2770"/>
                    <a:pt x="660" y="2534"/>
                    <a:pt x="660" y="2242"/>
                  </a:cubicBezTo>
                  <a:lnTo>
                    <a:pt x="660" y="1187"/>
                  </a:lnTo>
                  <a:cubicBezTo>
                    <a:pt x="660" y="895"/>
                    <a:pt x="896" y="661"/>
                    <a:pt x="1188" y="659"/>
                  </a:cubicBezTo>
                  <a:cubicBezTo>
                    <a:pt x="1395" y="661"/>
                    <a:pt x="1583" y="782"/>
                    <a:pt x="1669" y="971"/>
                  </a:cubicBezTo>
                  <a:cubicBezTo>
                    <a:pt x="1723" y="1093"/>
                    <a:pt x="1843" y="1166"/>
                    <a:pt x="1968" y="1166"/>
                  </a:cubicBezTo>
                  <a:cubicBezTo>
                    <a:pt x="2014" y="1166"/>
                    <a:pt x="2060" y="1156"/>
                    <a:pt x="2104" y="1136"/>
                  </a:cubicBezTo>
                  <a:cubicBezTo>
                    <a:pt x="2270" y="1061"/>
                    <a:pt x="2344" y="866"/>
                    <a:pt x="2269" y="700"/>
                  </a:cubicBezTo>
                  <a:cubicBezTo>
                    <a:pt x="2075" y="267"/>
                    <a:pt x="1647" y="0"/>
                    <a:pt x="1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5346525" y="2584225"/>
              <a:ext cx="453900" cy="562675"/>
            </a:xfrm>
            <a:custGeom>
              <a:rect b="b" l="l" r="r" t="t"/>
              <a:pathLst>
                <a:path extrusionOk="0" h="22507" w="18156">
                  <a:moveTo>
                    <a:pt x="13073" y="2703"/>
                  </a:moveTo>
                  <a:cubicBezTo>
                    <a:pt x="14318" y="2705"/>
                    <a:pt x="15327" y="3714"/>
                    <a:pt x="15329" y="4959"/>
                  </a:cubicBezTo>
                  <a:lnTo>
                    <a:pt x="15329" y="7877"/>
                  </a:lnTo>
                  <a:cubicBezTo>
                    <a:pt x="15331" y="8773"/>
                    <a:pt x="14801" y="9585"/>
                    <a:pt x="13979" y="9943"/>
                  </a:cubicBezTo>
                  <a:cubicBezTo>
                    <a:pt x="12552" y="8889"/>
                    <a:pt x="10859" y="8331"/>
                    <a:pt x="9079" y="8331"/>
                  </a:cubicBezTo>
                  <a:cubicBezTo>
                    <a:pt x="9077" y="8331"/>
                    <a:pt x="9074" y="8331"/>
                    <a:pt x="9072" y="8331"/>
                  </a:cubicBezTo>
                  <a:cubicBezTo>
                    <a:pt x="7312" y="8331"/>
                    <a:pt x="5598" y="8896"/>
                    <a:pt x="4182" y="9944"/>
                  </a:cubicBezTo>
                  <a:cubicBezTo>
                    <a:pt x="3360" y="9585"/>
                    <a:pt x="2829" y="8773"/>
                    <a:pt x="2829" y="7876"/>
                  </a:cubicBezTo>
                  <a:lnTo>
                    <a:pt x="2829" y="4959"/>
                  </a:lnTo>
                  <a:cubicBezTo>
                    <a:pt x="2830" y="3714"/>
                    <a:pt x="3839" y="2705"/>
                    <a:pt x="5085" y="2703"/>
                  </a:cubicBezTo>
                  <a:close/>
                  <a:moveTo>
                    <a:pt x="16671" y="16399"/>
                  </a:moveTo>
                  <a:lnTo>
                    <a:pt x="16671" y="16399"/>
                  </a:lnTo>
                  <a:cubicBezTo>
                    <a:pt x="16678" y="16684"/>
                    <a:pt x="16668" y="16970"/>
                    <a:pt x="16642" y="17254"/>
                  </a:cubicBezTo>
                  <a:cubicBezTo>
                    <a:pt x="15427" y="17761"/>
                    <a:pt x="14167" y="18151"/>
                    <a:pt x="12878" y="18420"/>
                  </a:cubicBezTo>
                  <a:cubicBezTo>
                    <a:pt x="12491" y="18500"/>
                    <a:pt x="12598" y="19073"/>
                    <a:pt x="12944" y="19073"/>
                  </a:cubicBezTo>
                  <a:cubicBezTo>
                    <a:pt x="12966" y="19073"/>
                    <a:pt x="12988" y="19071"/>
                    <a:pt x="13012" y="19066"/>
                  </a:cubicBezTo>
                  <a:cubicBezTo>
                    <a:pt x="14209" y="18817"/>
                    <a:pt x="15382" y="18466"/>
                    <a:pt x="16520" y="18016"/>
                  </a:cubicBezTo>
                  <a:lnTo>
                    <a:pt x="16520" y="18016"/>
                  </a:lnTo>
                  <a:cubicBezTo>
                    <a:pt x="16240" y="19211"/>
                    <a:pt x="15578" y="20108"/>
                    <a:pt x="14512" y="20741"/>
                  </a:cubicBezTo>
                  <a:lnTo>
                    <a:pt x="14515" y="20741"/>
                  </a:lnTo>
                  <a:cubicBezTo>
                    <a:pt x="13258" y="21486"/>
                    <a:pt x="11480" y="21848"/>
                    <a:pt x="9079" y="21848"/>
                  </a:cubicBezTo>
                  <a:cubicBezTo>
                    <a:pt x="6678" y="21848"/>
                    <a:pt x="4899" y="21486"/>
                    <a:pt x="3642" y="20741"/>
                  </a:cubicBezTo>
                  <a:cubicBezTo>
                    <a:pt x="2581" y="20110"/>
                    <a:pt x="1919" y="19217"/>
                    <a:pt x="1637" y="18027"/>
                  </a:cubicBezTo>
                  <a:lnTo>
                    <a:pt x="1637" y="18027"/>
                  </a:lnTo>
                  <a:cubicBezTo>
                    <a:pt x="3886" y="19027"/>
                    <a:pt x="6408" y="19484"/>
                    <a:pt x="8895" y="19484"/>
                  </a:cubicBezTo>
                  <a:cubicBezTo>
                    <a:pt x="9770" y="19484"/>
                    <a:pt x="10641" y="19428"/>
                    <a:pt x="11494" y="19318"/>
                  </a:cubicBezTo>
                  <a:cubicBezTo>
                    <a:pt x="11899" y="19267"/>
                    <a:pt x="11839" y="18661"/>
                    <a:pt x="11458" y="18661"/>
                  </a:cubicBezTo>
                  <a:cubicBezTo>
                    <a:pt x="11443" y="18661"/>
                    <a:pt x="11427" y="18662"/>
                    <a:pt x="11410" y="18665"/>
                  </a:cubicBezTo>
                  <a:cubicBezTo>
                    <a:pt x="10562" y="18773"/>
                    <a:pt x="9671" y="18833"/>
                    <a:pt x="8766" y="18833"/>
                  </a:cubicBezTo>
                  <a:cubicBezTo>
                    <a:pt x="6263" y="18833"/>
                    <a:pt x="3650" y="18377"/>
                    <a:pt x="1523" y="17242"/>
                  </a:cubicBezTo>
                  <a:cubicBezTo>
                    <a:pt x="1443" y="17199"/>
                    <a:pt x="1482" y="16532"/>
                    <a:pt x="1485" y="16410"/>
                  </a:cubicBezTo>
                  <a:lnTo>
                    <a:pt x="1485" y="16410"/>
                  </a:lnTo>
                  <a:cubicBezTo>
                    <a:pt x="3781" y="17434"/>
                    <a:pt x="6295" y="17905"/>
                    <a:pt x="8818" y="17905"/>
                  </a:cubicBezTo>
                  <a:cubicBezTo>
                    <a:pt x="11509" y="17905"/>
                    <a:pt x="14211" y="17370"/>
                    <a:pt x="16671" y="16399"/>
                  </a:cubicBezTo>
                  <a:close/>
                  <a:moveTo>
                    <a:pt x="4759" y="1"/>
                  </a:moveTo>
                  <a:cubicBezTo>
                    <a:pt x="2136" y="1"/>
                    <a:pt x="1" y="2135"/>
                    <a:pt x="1" y="4759"/>
                  </a:cubicBezTo>
                  <a:lnTo>
                    <a:pt x="1" y="5275"/>
                  </a:lnTo>
                  <a:cubicBezTo>
                    <a:pt x="1" y="5488"/>
                    <a:pt x="166" y="5595"/>
                    <a:pt x="330" y="5595"/>
                  </a:cubicBezTo>
                  <a:cubicBezTo>
                    <a:pt x="495" y="5595"/>
                    <a:pt x="660" y="5488"/>
                    <a:pt x="660" y="5275"/>
                  </a:cubicBezTo>
                  <a:lnTo>
                    <a:pt x="660" y="4759"/>
                  </a:lnTo>
                  <a:cubicBezTo>
                    <a:pt x="660" y="2499"/>
                    <a:pt x="2498" y="659"/>
                    <a:pt x="4759" y="659"/>
                  </a:cubicBezTo>
                  <a:lnTo>
                    <a:pt x="13397" y="659"/>
                  </a:lnTo>
                  <a:cubicBezTo>
                    <a:pt x="15658" y="659"/>
                    <a:pt x="17497" y="2499"/>
                    <a:pt x="17497" y="4759"/>
                  </a:cubicBezTo>
                  <a:lnTo>
                    <a:pt x="17497" y="8077"/>
                  </a:lnTo>
                  <a:cubicBezTo>
                    <a:pt x="17493" y="9475"/>
                    <a:pt x="16781" y="10775"/>
                    <a:pt x="15605" y="11532"/>
                  </a:cubicBezTo>
                  <a:cubicBezTo>
                    <a:pt x="15472" y="11359"/>
                    <a:pt x="15331" y="11193"/>
                    <a:pt x="15185" y="11032"/>
                  </a:cubicBezTo>
                  <a:cubicBezTo>
                    <a:pt x="15115" y="10955"/>
                    <a:pt x="15034" y="10923"/>
                    <a:pt x="14955" y="10923"/>
                  </a:cubicBezTo>
                  <a:cubicBezTo>
                    <a:pt x="14707" y="10923"/>
                    <a:pt x="14480" y="11236"/>
                    <a:pt x="14698" y="11475"/>
                  </a:cubicBezTo>
                  <a:cubicBezTo>
                    <a:pt x="15768" y="12648"/>
                    <a:pt x="16440" y="14130"/>
                    <a:pt x="16623" y="15707"/>
                  </a:cubicBezTo>
                  <a:cubicBezTo>
                    <a:pt x="14715" y="16481"/>
                    <a:pt x="12749" y="16967"/>
                    <a:pt x="10776" y="17150"/>
                  </a:cubicBezTo>
                  <a:cubicBezTo>
                    <a:pt x="10175" y="17206"/>
                    <a:pt x="9572" y="17234"/>
                    <a:pt x="8969" y="17234"/>
                  </a:cubicBezTo>
                  <a:cubicBezTo>
                    <a:pt x="7929" y="17234"/>
                    <a:pt x="6889" y="17150"/>
                    <a:pt x="5860" y="16984"/>
                  </a:cubicBezTo>
                  <a:cubicBezTo>
                    <a:pt x="3834" y="16657"/>
                    <a:pt x="2239" y="16048"/>
                    <a:pt x="1534" y="15707"/>
                  </a:cubicBezTo>
                  <a:cubicBezTo>
                    <a:pt x="1962" y="12010"/>
                    <a:pt x="5099" y="9149"/>
                    <a:pt x="8795" y="9001"/>
                  </a:cubicBezTo>
                  <a:cubicBezTo>
                    <a:pt x="8892" y="8997"/>
                    <a:pt x="8989" y="8995"/>
                    <a:pt x="9087" y="8995"/>
                  </a:cubicBezTo>
                  <a:cubicBezTo>
                    <a:pt x="10757" y="8995"/>
                    <a:pt x="12383" y="9546"/>
                    <a:pt x="13712" y="10566"/>
                  </a:cubicBezTo>
                  <a:cubicBezTo>
                    <a:pt x="13792" y="10594"/>
                    <a:pt x="13875" y="10608"/>
                    <a:pt x="13958" y="10608"/>
                  </a:cubicBezTo>
                  <a:cubicBezTo>
                    <a:pt x="14029" y="10608"/>
                    <a:pt x="14101" y="10598"/>
                    <a:pt x="14170" y="10578"/>
                  </a:cubicBezTo>
                  <a:cubicBezTo>
                    <a:pt x="15271" y="10133"/>
                    <a:pt x="15991" y="9063"/>
                    <a:pt x="15988" y="7876"/>
                  </a:cubicBezTo>
                  <a:lnTo>
                    <a:pt x="15988" y="4959"/>
                  </a:lnTo>
                  <a:cubicBezTo>
                    <a:pt x="15988" y="3351"/>
                    <a:pt x="14680" y="2044"/>
                    <a:pt x="13073" y="2044"/>
                  </a:cubicBezTo>
                  <a:lnTo>
                    <a:pt x="5085" y="2044"/>
                  </a:lnTo>
                  <a:cubicBezTo>
                    <a:pt x="3477" y="2044"/>
                    <a:pt x="2169" y="3351"/>
                    <a:pt x="2169" y="4959"/>
                  </a:cubicBezTo>
                  <a:lnTo>
                    <a:pt x="2169" y="7876"/>
                  </a:lnTo>
                  <a:cubicBezTo>
                    <a:pt x="2169" y="8915"/>
                    <a:pt x="2722" y="9876"/>
                    <a:pt x="3621" y="10398"/>
                  </a:cubicBezTo>
                  <a:cubicBezTo>
                    <a:pt x="3231" y="10742"/>
                    <a:pt x="2874" y="11123"/>
                    <a:pt x="2555" y="11533"/>
                  </a:cubicBezTo>
                  <a:cubicBezTo>
                    <a:pt x="1375" y="10780"/>
                    <a:pt x="660" y="9476"/>
                    <a:pt x="660" y="8077"/>
                  </a:cubicBezTo>
                  <a:lnTo>
                    <a:pt x="660" y="6990"/>
                  </a:lnTo>
                  <a:cubicBezTo>
                    <a:pt x="660" y="6778"/>
                    <a:pt x="495" y="6671"/>
                    <a:pt x="330" y="6671"/>
                  </a:cubicBezTo>
                  <a:cubicBezTo>
                    <a:pt x="166" y="6671"/>
                    <a:pt x="1" y="6778"/>
                    <a:pt x="1" y="6990"/>
                  </a:cubicBezTo>
                  <a:lnTo>
                    <a:pt x="1" y="8077"/>
                  </a:lnTo>
                  <a:cubicBezTo>
                    <a:pt x="2" y="9689"/>
                    <a:pt x="818" y="11193"/>
                    <a:pt x="2171" y="12071"/>
                  </a:cubicBezTo>
                  <a:cubicBezTo>
                    <a:pt x="718" y="14286"/>
                    <a:pt x="154" y="17676"/>
                    <a:pt x="1801" y="19949"/>
                  </a:cubicBezTo>
                  <a:cubicBezTo>
                    <a:pt x="3413" y="22174"/>
                    <a:pt x="6549" y="22506"/>
                    <a:pt x="9079" y="22506"/>
                  </a:cubicBezTo>
                  <a:cubicBezTo>
                    <a:pt x="11735" y="22506"/>
                    <a:pt x="15110" y="22116"/>
                    <a:pt x="16597" y="19579"/>
                  </a:cubicBezTo>
                  <a:cubicBezTo>
                    <a:pt x="17926" y="17312"/>
                    <a:pt x="17365" y="14172"/>
                    <a:pt x="15988" y="12068"/>
                  </a:cubicBezTo>
                  <a:cubicBezTo>
                    <a:pt x="17331" y="11194"/>
                    <a:pt x="18155" y="9686"/>
                    <a:pt x="18155" y="8077"/>
                  </a:cubicBezTo>
                  <a:lnTo>
                    <a:pt x="18155" y="4759"/>
                  </a:lnTo>
                  <a:cubicBezTo>
                    <a:pt x="18155" y="2135"/>
                    <a:pt x="16021" y="1"/>
                    <a:pt x="133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45"/>
          <p:cNvGrpSpPr/>
          <p:nvPr/>
        </p:nvGrpSpPr>
        <p:grpSpPr>
          <a:xfrm>
            <a:off x="4287826" y="1694044"/>
            <a:ext cx="568341" cy="562683"/>
            <a:chOff x="853568" y="1975538"/>
            <a:chExt cx="337334" cy="353599"/>
          </a:xfrm>
        </p:grpSpPr>
        <p:sp>
          <p:nvSpPr>
            <p:cNvPr id="522" name="Google Shape;522;p45"/>
            <p:cNvSpPr/>
            <p:nvPr/>
          </p:nvSpPr>
          <p:spPr>
            <a:xfrm>
              <a:off x="853568" y="1975538"/>
              <a:ext cx="337334" cy="353599"/>
            </a:xfrm>
            <a:custGeom>
              <a:rect b="b" l="l" r="r" t="t"/>
              <a:pathLst>
                <a:path extrusionOk="0" h="11109" w="10598">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60000"/>
                </a:highlight>
              </a:endParaRPr>
            </a:p>
          </p:txBody>
        </p:sp>
        <p:sp>
          <p:nvSpPr>
            <p:cNvPr id="523" name="Google Shape;523;p45"/>
            <p:cNvSpPr/>
            <p:nvPr/>
          </p:nvSpPr>
          <p:spPr>
            <a:xfrm>
              <a:off x="938458" y="2136979"/>
              <a:ext cx="166789" cy="76742"/>
            </a:xfrm>
            <a:custGeom>
              <a:rect b="b" l="l" r="r" t="t"/>
              <a:pathLst>
                <a:path extrusionOk="0" h="2411" w="524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60000"/>
                </a:highlight>
              </a:endParaRPr>
            </a:p>
          </p:txBody>
        </p:sp>
        <p:sp>
          <p:nvSpPr>
            <p:cNvPr id="524" name="Google Shape;524;p45"/>
            <p:cNvSpPr/>
            <p:nvPr/>
          </p:nvSpPr>
          <p:spPr>
            <a:xfrm>
              <a:off x="938840" y="2227377"/>
              <a:ext cx="166407" cy="76774"/>
            </a:xfrm>
            <a:custGeom>
              <a:rect b="b" l="l" r="r" t="t"/>
              <a:pathLst>
                <a:path extrusionOk="0" h="2412" w="5228">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60000"/>
                </a:highlight>
              </a:endParaRPr>
            </a:p>
          </p:txBody>
        </p:sp>
        <p:sp>
          <p:nvSpPr>
            <p:cNvPr id="525" name="Google Shape;525;p45"/>
            <p:cNvSpPr/>
            <p:nvPr/>
          </p:nvSpPr>
          <p:spPr>
            <a:xfrm>
              <a:off x="1007052" y="2185106"/>
              <a:ext cx="19003" cy="70153"/>
            </a:xfrm>
            <a:custGeom>
              <a:rect b="b" l="l" r="r" t="t"/>
              <a:pathLst>
                <a:path extrusionOk="0" h="2204" w="597">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60000"/>
                </a:highlight>
              </a:endParaRPr>
            </a:p>
          </p:txBody>
        </p:sp>
      </p:grpSp>
      <p:sp>
        <p:nvSpPr>
          <p:cNvPr id="526" name="Google Shape;526;p45"/>
          <p:cNvSpPr/>
          <p:nvPr/>
        </p:nvSpPr>
        <p:spPr>
          <a:xfrm>
            <a:off x="6921063" y="1689025"/>
            <a:ext cx="631036" cy="572728"/>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242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6"/>
          <p:cNvSpPr txBox="1"/>
          <p:nvPr>
            <p:ph type="title"/>
          </p:nvPr>
        </p:nvSpPr>
        <p:spPr>
          <a:xfrm>
            <a:off x="495075" y="196650"/>
            <a:ext cx="8121600" cy="97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Lineup based on position </a:t>
            </a:r>
            <a:endParaRPr/>
          </a:p>
          <a:p>
            <a:pPr indent="0" lvl="0" marL="0" rtl="0" algn="l">
              <a:spcBef>
                <a:spcPts val="0"/>
              </a:spcBef>
              <a:spcAft>
                <a:spcPts val="0"/>
              </a:spcAft>
              <a:buNone/>
            </a:pPr>
            <a:r>
              <a:rPr lang="en"/>
              <a:t>and weighted runs per game</a:t>
            </a:r>
            <a:endParaRPr/>
          </a:p>
        </p:txBody>
      </p:sp>
      <p:sp>
        <p:nvSpPr>
          <p:cNvPr id="532" name="Google Shape;532;p46"/>
          <p:cNvSpPr txBox="1"/>
          <p:nvPr>
            <p:ph idx="1" type="body"/>
          </p:nvPr>
        </p:nvSpPr>
        <p:spPr>
          <a:xfrm>
            <a:off x="467500" y="1394550"/>
            <a:ext cx="3553200" cy="374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Determined lineup by first categorizing players by position, and then picking the player with the highest weighted runs created per game statistic for each position</a:t>
            </a:r>
            <a:endParaRPr>
              <a:highlight>
                <a:srgbClr val="00C3B1"/>
              </a:highlight>
            </a:endParaRPr>
          </a:p>
          <a:p>
            <a:pPr indent="-317500" lvl="0" marL="457200" rtl="0" algn="l">
              <a:spcBef>
                <a:spcPts val="1000"/>
              </a:spcBef>
              <a:spcAft>
                <a:spcPts val="0"/>
              </a:spcAft>
              <a:buSzPts val="1400"/>
              <a:buChar char="●"/>
            </a:pPr>
            <a:r>
              <a:rPr lang="en"/>
              <a:t>Generates dataframe with player name, position, and </a:t>
            </a:r>
            <a:r>
              <a:rPr lang="en"/>
              <a:t>weighted</a:t>
            </a:r>
            <a:r>
              <a:rPr lang="en"/>
              <a:t> runs created per game</a:t>
            </a:r>
            <a:endParaRPr/>
          </a:p>
          <a:p>
            <a:pPr indent="-317500" lvl="0" marL="457200" rtl="0" algn="l">
              <a:spcBef>
                <a:spcPts val="1000"/>
              </a:spcBef>
              <a:spcAft>
                <a:spcPts val="1000"/>
              </a:spcAft>
              <a:buSzPts val="1400"/>
              <a:buChar char="●"/>
            </a:pPr>
            <a:r>
              <a:rPr lang="en"/>
              <a:t>Outputs the  lineup’s projected runs</a:t>
            </a:r>
            <a:endParaRPr/>
          </a:p>
        </p:txBody>
      </p:sp>
      <p:pic>
        <p:nvPicPr>
          <p:cNvPr id="533" name="Google Shape;533;p46"/>
          <p:cNvPicPr preferRelativeResize="0"/>
          <p:nvPr/>
        </p:nvPicPr>
        <p:blipFill rotWithShape="1">
          <a:blip r:embed="rId3">
            <a:alphaModFix/>
          </a:blip>
          <a:srcRect b="14727" l="29659" r="43109" t="35753"/>
          <a:stretch/>
        </p:blipFill>
        <p:spPr>
          <a:xfrm>
            <a:off x="4935422" y="338726"/>
            <a:ext cx="3929405" cy="4466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7"/>
          <p:cNvSpPr txBox="1"/>
          <p:nvPr>
            <p:ph type="title"/>
          </p:nvPr>
        </p:nvSpPr>
        <p:spPr>
          <a:xfrm>
            <a:off x="584925" y="253350"/>
            <a:ext cx="8121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Bar chart showcasing position distribution for a team</a:t>
            </a:r>
            <a:endParaRPr/>
          </a:p>
        </p:txBody>
      </p:sp>
      <p:pic>
        <p:nvPicPr>
          <p:cNvPr id="539" name="Google Shape;539;p47"/>
          <p:cNvPicPr preferRelativeResize="0"/>
          <p:nvPr/>
        </p:nvPicPr>
        <p:blipFill>
          <a:blip r:embed="rId3">
            <a:alphaModFix/>
          </a:blip>
          <a:stretch>
            <a:fillRect/>
          </a:stretch>
        </p:blipFill>
        <p:spPr>
          <a:xfrm>
            <a:off x="2036538" y="978450"/>
            <a:ext cx="5070919" cy="3860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txBox="1"/>
          <p:nvPr>
            <p:ph idx="1" type="body"/>
          </p:nvPr>
        </p:nvSpPr>
        <p:spPr>
          <a:xfrm>
            <a:off x="763525" y="1494820"/>
            <a:ext cx="3292200" cy="241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Decided lineup based on highest 9 runs created per game on the team based on the pitcher’s handedness</a:t>
            </a:r>
            <a:endParaRPr/>
          </a:p>
          <a:p>
            <a:pPr indent="-330200" lvl="0" marL="457200" rtl="0" algn="l">
              <a:spcBef>
                <a:spcPts val="0"/>
              </a:spcBef>
              <a:spcAft>
                <a:spcPts val="0"/>
              </a:spcAft>
              <a:buSzPts val="1600"/>
              <a:buChar char="●"/>
            </a:pPr>
            <a:r>
              <a:rPr lang="en"/>
              <a:t>This lineup has the highest possible Expected Runs</a:t>
            </a:r>
            <a:endParaRPr/>
          </a:p>
          <a:p>
            <a:pPr indent="-330200" lvl="0" marL="457200" rtl="0" algn="l">
              <a:spcBef>
                <a:spcPts val="0"/>
              </a:spcBef>
              <a:spcAft>
                <a:spcPts val="0"/>
              </a:spcAft>
              <a:buSzPts val="1600"/>
              <a:buChar char="●"/>
            </a:pPr>
            <a:r>
              <a:rPr lang="en"/>
              <a:t>Does not take into </a:t>
            </a:r>
            <a:r>
              <a:rPr lang="en"/>
              <a:t>account</a:t>
            </a:r>
            <a:r>
              <a:rPr lang="en"/>
              <a:t> fielding or positions</a:t>
            </a:r>
            <a:endParaRPr/>
          </a:p>
        </p:txBody>
      </p:sp>
      <p:sp>
        <p:nvSpPr>
          <p:cNvPr id="546" name="Google Shape;546;p48"/>
          <p:cNvSpPr txBox="1"/>
          <p:nvPr>
            <p:ph type="title"/>
          </p:nvPr>
        </p:nvSpPr>
        <p:spPr>
          <a:xfrm>
            <a:off x="763525" y="775413"/>
            <a:ext cx="3292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 9 Lineup</a:t>
            </a:r>
            <a:endParaRPr/>
          </a:p>
        </p:txBody>
      </p:sp>
      <p:pic>
        <p:nvPicPr>
          <p:cNvPr id="547" name="Google Shape;547;p48"/>
          <p:cNvPicPr preferRelativeResize="0"/>
          <p:nvPr/>
        </p:nvPicPr>
        <p:blipFill>
          <a:blip r:embed="rId3">
            <a:alphaModFix/>
          </a:blip>
          <a:stretch>
            <a:fillRect/>
          </a:stretch>
        </p:blipFill>
        <p:spPr>
          <a:xfrm>
            <a:off x="4208750" y="152400"/>
            <a:ext cx="4738174" cy="489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9"/>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txBox="1"/>
          <p:nvPr>
            <p:ph idx="1" type="body"/>
          </p:nvPr>
        </p:nvSpPr>
        <p:spPr>
          <a:xfrm>
            <a:off x="763525" y="1494820"/>
            <a:ext cx="3292200" cy="241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Decided the random lineup of 9 players based on the pitcher handedness </a:t>
            </a:r>
            <a:endParaRPr/>
          </a:p>
          <a:p>
            <a:pPr indent="-330200" lvl="0" marL="457200" rtl="0" algn="l">
              <a:spcBef>
                <a:spcPts val="0"/>
              </a:spcBef>
              <a:spcAft>
                <a:spcPts val="0"/>
              </a:spcAft>
              <a:buSzPts val="1600"/>
              <a:buChar char="●"/>
            </a:pPr>
            <a:r>
              <a:rPr lang="en"/>
              <a:t>Generated the lineup based on the </a:t>
            </a:r>
            <a:r>
              <a:rPr lang="en"/>
              <a:t>opposing</a:t>
            </a:r>
            <a:r>
              <a:rPr lang="en"/>
              <a:t> pitcher </a:t>
            </a:r>
            <a:endParaRPr/>
          </a:p>
          <a:p>
            <a:pPr indent="-330200" lvl="1" marL="914400" rtl="0" algn="l">
              <a:spcBef>
                <a:spcPts val="0"/>
              </a:spcBef>
              <a:spcAft>
                <a:spcPts val="0"/>
              </a:spcAft>
              <a:buSzPts val="1600"/>
              <a:buChar char="○"/>
            </a:pPr>
            <a:r>
              <a:rPr lang="en"/>
              <a:t>For example - if pitcher is right handed, grabbed left-handed players</a:t>
            </a:r>
            <a:endParaRPr/>
          </a:p>
          <a:p>
            <a:pPr indent="-330200" lvl="0" marL="457200" rtl="0" algn="l">
              <a:spcBef>
                <a:spcPts val="0"/>
              </a:spcBef>
              <a:spcAft>
                <a:spcPts val="0"/>
              </a:spcAft>
              <a:buSzPts val="1600"/>
              <a:buChar char="●"/>
            </a:pPr>
            <a:r>
              <a:rPr lang="en"/>
              <a:t>Used python’s random.choice to pick the random players </a:t>
            </a:r>
            <a:endParaRPr/>
          </a:p>
        </p:txBody>
      </p:sp>
      <p:sp>
        <p:nvSpPr>
          <p:cNvPr id="554" name="Google Shape;554;p49"/>
          <p:cNvSpPr txBox="1"/>
          <p:nvPr>
            <p:ph type="title"/>
          </p:nvPr>
        </p:nvSpPr>
        <p:spPr>
          <a:xfrm>
            <a:off x="763525" y="775413"/>
            <a:ext cx="3292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a:t>
            </a:r>
            <a:r>
              <a:rPr lang="en"/>
              <a:t> Lineup</a:t>
            </a:r>
            <a:endParaRPr/>
          </a:p>
        </p:txBody>
      </p:sp>
      <p:pic>
        <p:nvPicPr>
          <p:cNvPr id="555" name="Google Shape;555;p49"/>
          <p:cNvPicPr preferRelativeResize="0"/>
          <p:nvPr/>
        </p:nvPicPr>
        <p:blipFill>
          <a:blip r:embed="rId3">
            <a:alphaModFix/>
          </a:blip>
          <a:stretch>
            <a:fillRect/>
          </a:stretch>
        </p:blipFill>
        <p:spPr>
          <a:xfrm>
            <a:off x="4856850" y="73325"/>
            <a:ext cx="4094975" cy="499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0"/>
          <p:cNvSpPr txBox="1"/>
          <p:nvPr>
            <p:ph type="title"/>
          </p:nvPr>
        </p:nvSpPr>
        <p:spPr>
          <a:xfrm>
            <a:off x="370750" y="313500"/>
            <a:ext cx="1870200" cy="14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Lineup </a:t>
            </a:r>
            <a:endParaRPr/>
          </a:p>
          <a:p>
            <a:pPr indent="0" lvl="0" marL="0" rtl="0" algn="l">
              <a:spcBef>
                <a:spcPts val="0"/>
              </a:spcBef>
              <a:spcAft>
                <a:spcPts val="0"/>
              </a:spcAft>
              <a:buNone/>
            </a:pPr>
            <a:r>
              <a:rPr lang="en"/>
              <a:t>Results &amp; Analysis</a:t>
            </a:r>
            <a:endParaRPr/>
          </a:p>
        </p:txBody>
      </p:sp>
      <p:pic>
        <p:nvPicPr>
          <p:cNvPr id="561" name="Google Shape;561;p50"/>
          <p:cNvPicPr preferRelativeResize="0"/>
          <p:nvPr/>
        </p:nvPicPr>
        <p:blipFill>
          <a:blip r:embed="rId3">
            <a:alphaModFix/>
          </a:blip>
          <a:stretch>
            <a:fillRect/>
          </a:stretch>
        </p:blipFill>
        <p:spPr>
          <a:xfrm>
            <a:off x="2637925" y="313502"/>
            <a:ext cx="6022000" cy="4516500"/>
          </a:xfrm>
          <a:prstGeom prst="rect">
            <a:avLst/>
          </a:prstGeom>
          <a:noFill/>
          <a:ln>
            <a:noFill/>
          </a:ln>
        </p:spPr>
      </p:pic>
      <p:sp>
        <p:nvSpPr>
          <p:cNvPr id="562" name="Google Shape;562;p50"/>
          <p:cNvSpPr txBox="1"/>
          <p:nvPr>
            <p:ph idx="1" type="body"/>
          </p:nvPr>
        </p:nvSpPr>
        <p:spPr>
          <a:xfrm>
            <a:off x="322300" y="1768325"/>
            <a:ext cx="1967100" cy="241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Some </a:t>
            </a:r>
            <a:r>
              <a:rPr lang="en"/>
              <a:t>offensive</a:t>
            </a:r>
            <a:r>
              <a:rPr lang="en"/>
              <a:t> </a:t>
            </a:r>
            <a:r>
              <a:rPr lang="en"/>
              <a:t>sacrifices</a:t>
            </a:r>
            <a:r>
              <a:rPr lang="en"/>
              <a:t> must be made for a sufficient defense</a:t>
            </a:r>
            <a:endParaRPr/>
          </a:p>
          <a:p>
            <a:pPr indent="-311150" lvl="0" marL="457200" rtl="0" algn="l">
              <a:spcBef>
                <a:spcPts val="0"/>
              </a:spcBef>
              <a:spcAft>
                <a:spcPts val="0"/>
              </a:spcAft>
              <a:buSzPts val="1300"/>
              <a:buChar char="●"/>
            </a:pPr>
            <a:r>
              <a:rPr lang="en"/>
              <a:t>Strong offensive players are also playing defense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ph type="title"/>
          </p:nvPr>
        </p:nvSpPr>
        <p:spPr>
          <a:xfrm>
            <a:off x="584925" y="177150"/>
            <a:ext cx="8121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Analysis</a:t>
            </a:r>
            <a:endParaRPr/>
          </a:p>
        </p:txBody>
      </p:sp>
      <p:pic>
        <p:nvPicPr>
          <p:cNvPr id="568" name="Google Shape;568;p51"/>
          <p:cNvPicPr preferRelativeResize="0"/>
          <p:nvPr/>
        </p:nvPicPr>
        <p:blipFill rotWithShape="1">
          <a:blip r:embed="rId3">
            <a:alphaModFix/>
          </a:blip>
          <a:srcRect b="0" l="5664" r="8121" t="0"/>
          <a:stretch/>
        </p:blipFill>
        <p:spPr>
          <a:xfrm>
            <a:off x="391350" y="776375"/>
            <a:ext cx="8361300" cy="404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4"/>
          <p:cNvPicPr preferRelativeResize="0"/>
          <p:nvPr/>
        </p:nvPicPr>
        <p:blipFill>
          <a:blip r:embed="rId3">
            <a:alphaModFix/>
          </a:blip>
          <a:stretch>
            <a:fillRect/>
          </a:stretch>
        </p:blipFill>
        <p:spPr>
          <a:xfrm>
            <a:off x="-186572" y="1471150"/>
            <a:ext cx="5509924" cy="3672352"/>
          </a:xfrm>
          <a:prstGeom prst="rect">
            <a:avLst/>
          </a:prstGeom>
          <a:noFill/>
          <a:ln>
            <a:noFill/>
          </a:ln>
        </p:spPr>
      </p:pic>
      <p:sp>
        <p:nvSpPr>
          <p:cNvPr id="311" name="Google Shape;311;p34"/>
          <p:cNvSpPr/>
          <p:nvPr/>
        </p:nvSpPr>
        <p:spPr>
          <a:xfrm>
            <a:off x="4891900" y="160974"/>
            <a:ext cx="3690835" cy="4262084"/>
          </a:xfrm>
          <a:custGeom>
            <a:rect b="b" l="l" r="r" t="t"/>
            <a:pathLst>
              <a:path extrusionOk="0" h="111238" w="96335">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13" name="Google Shape;313;p34"/>
          <p:cNvSpPr txBox="1"/>
          <p:nvPr>
            <p:ph idx="2" type="title"/>
          </p:nvPr>
        </p:nvSpPr>
        <p:spPr>
          <a:xfrm>
            <a:off x="5373524" y="1279650"/>
            <a:ext cx="27276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Emphasizing Importance of Data Science in Sports</a:t>
            </a:r>
            <a:endParaRPr>
              <a:solidFill>
                <a:schemeClr val="accent2"/>
              </a:solidFill>
            </a:endParaRPr>
          </a:p>
        </p:txBody>
      </p:sp>
      <p:sp>
        <p:nvSpPr>
          <p:cNvPr id="314" name="Google Shape;314;p34"/>
          <p:cNvSpPr txBox="1"/>
          <p:nvPr>
            <p:ph idx="1" type="subTitle"/>
          </p:nvPr>
        </p:nvSpPr>
        <p:spPr>
          <a:xfrm>
            <a:off x="5488525" y="1850273"/>
            <a:ext cx="22743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2"/>
                </a:solidFill>
              </a:rPr>
              <a:t>How can statistics be used to influence coaching and management decisions?</a:t>
            </a:r>
            <a:endParaRPr>
              <a:solidFill>
                <a:schemeClr val="accent2"/>
              </a:solidFill>
            </a:endParaRPr>
          </a:p>
        </p:txBody>
      </p:sp>
      <p:sp>
        <p:nvSpPr>
          <p:cNvPr id="315" name="Google Shape;315;p34"/>
          <p:cNvSpPr/>
          <p:nvPr/>
        </p:nvSpPr>
        <p:spPr>
          <a:xfrm>
            <a:off x="7762825" y="3144275"/>
            <a:ext cx="1726075" cy="1006000"/>
          </a:xfrm>
          <a:custGeom>
            <a:rect b="b" l="l" r="r" t="t"/>
            <a:pathLst>
              <a:path extrusionOk="0" h="40240" w="69043">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2"/>
          <p:cNvPicPr preferRelativeResize="0"/>
          <p:nvPr/>
        </p:nvPicPr>
        <p:blipFill>
          <a:blip r:embed="rId3">
            <a:alphaModFix/>
          </a:blip>
          <a:stretch>
            <a:fillRect/>
          </a:stretch>
        </p:blipFill>
        <p:spPr>
          <a:xfrm>
            <a:off x="2184913" y="112313"/>
            <a:ext cx="4774174" cy="491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idx="2" type="body"/>
          </p:nvPr>
        </p:nvSpPr>
        <p:spPr>
          <a:xfrm>
            <a:off x="787200" y="1429650"/>
            <a:ext cx="7569600" cy="192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Could implement fielding statistics to focus more on defensive analysis</a:t>
            </a:r>
            <a:endParaRPr/>
          </a:p>
          <a:p>
            <a:pPr indent="-317500" lvl="0" marL="457200" rtl="0" algn="l">
              <a:spcBef>
                <a:spcPts val="1000"/>
              </a:spcBef>
              <a:spcAft>
                <a:spcPts val="1000"/>
              </a:spcAft>
              <a:buSzPts val="1400"/>
              <a:buChar char="●"/>
            </a:pPr>
            <a:r>
              <a:rPr lang="en"/>
              <a:t>Add ability to easily move players to </a:t>
            </a:r>
            <a:r>
              <a:rPr lang="en"/>
              <a:t>injury</a:t>
            </a:r>
            <a:r>
              <a:rPr lang="en"/>
              <a:t> reserve or between teams for trades</a:t>
            </a:r>
            <a:endParaRPr/>
          </a:p>
        </p:txBody>
      </p:sp>
      <p:sp>
        <p:nvSpPr>
          <p:cNvPr id="579" name="Google Shape;579;p53"/>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Possibilities</a:t>
            </a:r>
            <a:endParaRPr/>
          </a:p>
        </p:txBody>
      </p:sp>
      <p:sp>
        <p:nvSpPr>
          <p:cNvPr id="580" name="Google Shape;580;p53"/>
          <p:cNvSpPr txBox="1"/>
          <p:nvPr>
            <p:ph idx="1" type="body"/>
          </p:nvPr>
        </p:nvSpPr>
        <p:spPr>
          <a:xfrm>
            <a:off x="828525" y="3393075"/>
            <a:ext cx="76344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t>* it is important to note that professional player management systems are constantly being developed, so there is no definite end to this project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4"/>
          <p:cNvSpPr txBox="1"/>
          <p:nvPr>
            <p:ph idx="2" type="title"/>
          </p:nvPr>
        </p:nvSpPr>
        <p:spPr>
          <a:xfrm>
            <a:off x="311700" y="1889675"/>
            <a:ext cx="8520600" cy="14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800"/>
              <a:t>Demonstration</a:t>
            </a:r>
            <a:endParaRPr sz="7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p:nvPr/>
        </p:nvSpPr>
        <p:spPr>
          <a:xfrm rot="-1891247">
            <a:off x="475111" y="1182332"/>
            <a:ext cx="4635929" cy="4098559"/>
          </a:xfrm>
          <a:prstGeom prst="hexagon">
            <a:avLst>
              <a:gd fmla="val 27040" name="adj"/>
              <a:gd fmla="val 115470" name="vf"/>
            </a:avLst>
          </a:prstGeom>
          <a:solidFill>
            <a:srgbClr val="36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4188625" y="2995925"/>
            <a:ext cx="2754600" cy="23853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txBox="1"/>
          <p:nvPr>
            <p:ph type="title"/>
          </p:nvPr>
        </p:nvSpPr>
        <p:spPr>
          <a:xfrm>
            <a:off x="214650" y="1106700"/>
            <a:ext cx="8714700" cy="29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Thanks for listening</a:t>
            </a:r>
            <a:r>
              <a:rPr lang="en" sz="8000"/>
              <a:t>! Any questions?</a:t>
            </a:r>
            <a:endParaRPr sz="8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6"/>
          <p:cNvSpPr txBox="1"/>
          <p:nvPr>
            <p:ph idx="1" type="body"/>
          </p:nvPr>
        </p:nvSpPr>
        <p:spPr>
          <a:xfrm>
            <a:off x="584925" y="1096325"/>
            <a:ext cx="7461600" cy="31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accent1"/>
              </a:solidFill>
            </a:endParaRPr>
          </a:p>
          <a:p>
            <a:pPr indent="-304800" lvl="0" marL="457200" rtl="0" algn="l">
              <a:spcBef>
                <a:spcPts val="0"/>
              </a:spcBef>
              <a:spcAft>
                <a:spcPts val="0"/>
              </a:spcAft>
              <a:buClr>
                <a:schemeClr val="accent1"/>
              </a:buClr>
              <a:buSzPts val="1200"/>
              <a:buChar char="●"/>
            </a:pPr>
            <a:r>
              <a:rPr b="1" lang="en" sz="1200" u="sng">
                <a:solidFill>
                  <a:schemeClr val="accent1"/>
                </a:solidFill>
                <a:hlinkClick r:id="rId3">
                  <a:extLst>
                    <a:ext uri="{A12FA001-AC4F-418D-AE19-62706E023703}">
                      <ahyp:hlinkClr val="tx"/>
                    </a:ext>
                  </a:extLst>
                </a:hlinkClick>
              </a:rPr>
              <a:t>http://www.thebaseballcube.com/mlb/rosters/current.asp?T=7&amp;View=40man</a:t>
            </a:r>
            <a:endParaRPr b="1" sz="1200">
              <a:solidFill>
                <a:schemeClr val="accent1"/>
              </a:solidFill>
            </a:endParaRPr>
          </a:p>
          <a:p>
            <a:pPr indent="-304800" lvl="0" marL="457200" rtl="0" algn="l">
              <a:spcBef>
                <a:spcPts val="0"/>
              </a:spcBef>
              <a:spcAft>
                <a:spcPts val="0"/>
              </a:spcAft>
              <a:buClr>
                <a:schemeClr val="accent1"/>
              </a:buClr>
              <a:buSzPts val="1200"/>
              <a:buChar char="●"/>
            </a:pPr>
            <a:r>
              <a:rPr b="1" lang="en" sz="1200" u="sng">
                <a:solidFill>
                  <a:schemeClr val="accent1"/>
                </a:solidFill>
                <a:hlinkClick r:id="rId4">
                  <a:extLst>
                    <a:ext uri="{A12FA001-AC4F-418D-AE19-62706E023703}">
                      <ahyp:hlinkClr val="tx"/>
                    </a:ext>
                  </a:extLst>
                </a:hlinkClick>
              </a:rPr>
              <a:t>https://baseballsavant.mlb.com/leaderboard/custom?year=2021,2020,2019,2018,2017,2016,2015&amp;type=batter&amp;filter=&amp;sort=1&amp;sortDir=desc&amp;min=q&amp;selections=player_age,b_ab,b_total_pa,b_total_hits,b_single,b_double,b_triple,b_home_run,b_strikeout,b_walk,b_k_percent,b_bb_percent,batting_avg,slg_percent,on_base_percent,on_base_plus_slg,woba,&amp;chart=false&amp;x=player_age&amp;y=player_age&amp;r=no&amp;chartType=beeswarm</a:t>
            </a:r>
            <a:endParaRPr b="1" sz="1200">
              <a:solidFill>
                <a:schemeClr val="accent1"/>
              </a:solidFill>
            </a:endParaRPr>
          </a:p>
          <a:p>
            <a:pPr indent="-304800" lvl="0" marL="457200" rtl="0" algn="l">
              <a:spcBef>
                <a:spcPts val="0"/>
              </a:spcBef>
              <a:spcAft>
                <a:spcPts val="0"/>
              </a:spcAft>
              <a:buClr>
                <a:schemeClr val="accent1"/>
              </a:buClr>
              <a:buSzPts val="1200"/>
              <a:buChar char="●"/>
            </a:pPr>
            <a:r>
              <a:rPr b="1" lang="en" sz="1200" u="sng">
                <a:solidFill>
                  <a:schemeClr val="accent1"/>
                </a:solidFill>
                <a:hlinkClick r:id="rId5">
                  <a:extLst>
                    <a:ext uri="{A12FA001-AC4F-418D-AE19-62706E023703}">
                      <ahyp:hlinkClr val="tx"/>
                    </a:ext>
                  </a:extLst>
                </a:hlinkClick>
              </a:rPr>
              <a:t>https://www.mlb.com/stats/</a:t>
            </a:r>
            <a:r>
              <a:rPr b="1" lang="en" sz="1200">
                <a:solidFill>
                  <a:schemeClr val="accent1"/>
                </a:solidFill>
              </a:rPr>
              <a:t> </a:t>
            </a:r>
            <a:endParaRPr b="1" sz="1200">
              <a:solidFill>
                <a:schemeClr val="accent1"/>
              </a:solidFill>
            </a:endParaRPr>
          </a:p>
          <a:p>
            <a:pPr indent="-304800" lvl="0" marL="457200" rtl="0" algn="l">
              <a:spcBef>
                <a:spcPts val="0"/>
              </a:spcBef>
              <a:spcAft>
                <a:spcPts val="0"/>
              </a:spcAft>
              <a:buClr>
                <a:schemeClr val="accent1"/>
              </a:buClr>
              <a:buSzPts val="1200"/>
              <a:buChar char="●"/>
            </a:pPr>
            <a:r>
              <a:rPr b="1" lang="en" sz="1200" u="sng">
                <a:solidFill>
                  <a:schemeClr val="accent1"/>
                </a:solidFill>
                <a:hlinkClick r:id="rId6">
                  <a:extLst>
                    <a:ext uri="{A12FA001-AC4F-418D-AE19-62706E023703}">
                      <ahyp:hlinkClr val="tx"/>
                    </a:ext>
                  </a:extLst>
                </a:hlinkClick>
              </a:rPr>
              <a:t>https://en.wikipedia.org/wiki/Runs_created</a:t>
            </a:r>
            <a:endParaRPr b="1" sz="1200">
              <a:solidFill>
                <a:schemeClr val="accent1"/>
              </a:solidFill>
            </a:endParaRPr>
          </a:p>
          <a:p>
            <a:pPr indent="-304800" lvl="0" marL="457200" rtl="0" algn="l">
              <a:lnSpc>
                <a:spcPct val="115000"/>
              </a:lnSpc>
              <a:spcBef>
                <a:spcPts val="0"/>
              </a:spcBef>
              <a:spcAft>
                <a:spcPts val="0"/>
              </a:spcAft>
              <a:buClr>
                <a:schemeClr val="accent1"/>
              </a:buClr>
              <a:buSzPts val="1200"/>
              <a:buChar char="●"/>
            </a:pPr>
            <a:r>
              <a:rPr b="1" lang="en" sz="1200">
                <a:solidFill>
                  <a:schemeClr val="accent1"/>
                </a:solidFill>
              </a:rPr>
              <a:t>https://www.fangraphs.com/leaders/splits-leaderboards?splitArr=97&amp;splitArrPitch=&amp;position=P&amp;autoPt=false&amp;splitTeams=false&amp;statType=player&amp;statgroup=1&amp;startDate=2020-03-01&amp;endDate=2021-11-01&amp;players=&amp;filter=&amp;groupBy=season&amp;sort=-1,1</a:t>
            </a:r>
            <a:endParaRPr b="1" sz="1200">
              <a:solidFill>
                <a:schemeClr val="accent1"/>
              </a:solidFill>
            </a:endParaRPr>
          </a:p>
          <a:p>
            <a:pPr indent="-304800" lvl="0" marL="457200" rtl="0" algn="l">
              <a:lnSpc>
                <a:spcPct val="115000"/>
              </a:lnSpc>
              <a:spcBef>
                <a:spcPts val="0"/>
              </a:spcBef>
              <a:spcAft>
                <a:spcPts val="0"/>
              </a:spcAft>
              <a:buClr>
                <a:schemeClr val="accent1"/>
              </a:buClr>
              <a:buSzPts val="1200"/>
              <a:buChar char="●"/>
            </a:pPr>
            <a:r>
              <a:rPr b="1" lang="en" sz="1200">
                <a:solidFill>
                  <a:schemeClr val="accent1"/>
                </a:solidFill>
              </a:rPr>
              <a:t>https://www.fangraphs.com/leaders/splits-leaderboards?splitArr=96&amp;splitArrPitch=&amp;position=P&amp;autoPt=false&amp;splitTeams=false&amp;statType=player&amp;statgroup=1&amp;startDate=2020-03-01&amp;endDate=2021-11-01&amp;players=&amp;filter=&amp;groupBy=season&amp;sort=-1,1</a:t>
            </a:r>
            <a:endParaRPr b="1" sz="1200">
              <a:solidFill>
                <a:schemeClr val="accent1"/>
              </a:solidFill>
            </a:endParaRPr>
          </a:p>
          <a:p>
            <a:pPr indent="-304800" lvl="0" marL="457200" rtl="0" algn="l">
              <a:lnSpc>
                <a:spcPct val="115000"/>
              </a:lnSpc>
              <a:spcBef>
                <a:spcPts val="0"/>
              </a:spcBef>
              <a:spcAft>
                <a:spcPts val="0"/>
              </a:spcAft>
              <a:buClr>
                <a:schemeClr val="accent1"/>
              </a:buClr>
              <a:buSzPts val="1200"/>
              <a:buChar char="●"/>
            </a:pPr>
            <a:r>
              <a:rPr b="1" lang="en" sz="1200">
                <a:solidFill>
                  <a:schemeClr val="accent1"/>
                </a:solidFill>
              </a:rPr>
              <a:t>https://www.fangraphs.com/leaders/splits-leaderboards?splitArr=1&amp;splitArrPitch=&amp;position=B&amp;autoPt=true&amp;splitTeams=false&amp;statType=player&amp;statgroup=1&amp;startDate=2021-03-01&amp;endDate=2021-11-01&amp;players=&amp;filter=&amp;groupBy=season&amp;sort=-1,1</a:t>
            </a:r>
            <a:endParaRPr b="1" sz="1200">
              <a:solidFill>
                <a:schemeClr val="accent1"/>
              </a:solidFill>
            </a:endParaRPr>
          </a:p>
          <a:p>
            <a:pPr indent="0" lvl="0" marL="0" rtl="0" algn="l">
              <a:spcBef>
                <a:spcPts val="0"/>
              </a:spcBef>
              <a:spcAft>
                <a:spcPts val="1600"/>
              </a:spcAft>
              <a:buNone/>
            </a:pPr>
            <a:r>
              <a:t/>
            </a:r>
            <a:endParaRPr b="1" sz="1200">
              <a:solidFill>
                <a:schemeClr val="accent1"/>
              </a:solidFill>
            </a:endParaRPr>
          </a:p>
        </p:txBody>
      </p:sp>
      <p:sp>
        <p:nvSpPr>
          <p:cNvPr id="598" name="Google Shape;598;p56"/>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 Cited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321" name="Google Shape;321;p35"/>
          <p:cNvSpPr txBox="1"/>
          <p:nvPr>
            <p:ph idx="4294967295" type="body"/>
          </p:nvPr>
        </p:nvSpPr>
        <p:spPr>
          <a:xfrm>
            <a:off x="584925" y="978450"/>
            <a:ext cx="3244800" cy="39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FanGraphs:</a:t>
            </a:r>
            <a:endParaRPr/>
          </a:p>
          <a:p>
            <a:pPr indent="-330200" lvl="0" marL="457200" rtl="0" algn="l">
              <a:spcBef>
                <a:spcPts val="1000"/>
              </a:spcBef>
              <a:spcAft>
                <a:spcPts val="0"/>
              </a:spcAft>
              <a:buSzPts val="1600"/>
              <a:buChar char="●"/>
            </a:pPr>
            <a:r>
              <a:rPr lang="en" sz="1600"/>
              <a:t>Batter Stats</a:t>
            </a:r>
            <a:endParaRPr sz="1600"/>
          </a:p>
          <a:p>
            <a:pPr indent="-317500" lvl="1" marL="914400" rtl="0" algn="l">
              <a:spcBef>
                <a:spcPts val="0"/>
              </a:spcBef>
              <a:spcAft>
                <a:spcPts val="0"/>
              </a:spcAft>
              <a:buSzPts val="1400"/>
              <a:buChar char="○"/>
            </a:pPr>
            <a:r>
              <a:rPr lang="en"/>
              <a:t>Game logs</a:t>
            </a:r>
            <a:endParaRPr/>
          </a:p>
          <a:p>
            <a:pPr indent="-317500" lvl="2" marL="1371600" rtl="0" algn="l">
              <a:spcBef>
                <a:spcPts val="0"/>
              </a:spcBef>
              <a:spcAft>
                <a:spcPts val="0"/>
              </a:spcAft>
              <a:buSzPts val="1400"/>
              <a:buChar char="■"/>
            </a:pPr>
            <a:r>
              <a:rPr lang="en"/>
              <a:t>Total</a:t>
            </a:r>
            <a:endParaRPr/>
          </a:p>
          <a:p>
            <a:pPr indent="-317500" lvl="2" marL="1371600" rtl="0" algn="l">
              <a:spcBef>
                <a:spcPts val="0"/>
              </a:spcBef>
              <a:spcAft>
                <a:spcPts val="0"/>
              </a:spcAft>
              <a:buSzPts val="1400"/>
              <a:buChar char="■"/>
            </a:pPr>
            <a:r>
              <a:rPr lang="en"/>
              <a:t>Vs. LHP</a:t>
            </a:r>
            <a:endParaRPr/>
          </a:p>
          <a:p>
            <a:pPr indent="-317500" lvl="2" marL="1371600" rtl="0" algn="l">
              <a:spcBef>
                <a:spcPts val="0"/>
              </a:spcBef>
              <a:spcAft>
                <a:spcPts val="0"/>
              </a:spcAft>
              <a:buSzPts val="1400"/>
              <a:buChar char="■"/>
            </a:pPr>
            <a:r>
              <a:rPr lang="en"/>
              <a:t>Vs. RHP</a:t>
            </a:r>
            <a:endParaRPr/>
          </a:p>
          <a:p>
            <a:pPr indent="-330200" lvl="0" marL="457200" rtl="0" algn="l">
              <a:spcBef>
                <a:spcPts val="0"/>
              </a:spcBef>
              <a:spcAft>
                <a:spcPts val="0"/>
              </a:spcAft>
              <a:buSzPts val="1600"/>
              <a:buChar char="●"/>
            </a:pPr>
            <a:r>
              <a:rPr lang="en" sz="1600"/>
              <a:t>Pitcher Stats</a:t>
            </a:r>
            <a:endParaRPr/>
          </a:p>
          <a:p>
            <a:pPr indent="-330200" lvl="1" marL="914400" rtl="0" algn="l">
              <a:spcBef>
                <a:spcPts val="0"/>
              </a:spcBef>
              <a:spcAft>
                <a:spcPts val="0"/>
              </a:spcAft>
              <a:buSzPts val="1600"/>
              <a:buChar char="○"/>
            </a:pPr>
            <a:r>
              <a:rPr lang="en"/>
              <a:t>RHP</a:t>
            </a:r>
            <a:endParaRPr/>
          </a:p>
          <a:p>
            <a:pPr indent="-330200" lvl="1" marL="914400" rtl="0" algn="l">
              <a:spcBef>
                <a:spcPts val="0"/>
              </a:spcBef>
              <a:spcAft>
                <a:spcPts val="0"/>
              </a:spcAft>
              <a:buSzPts val="1600"/>
              <a:buChar char="○"/>
            </a:pPr>
            <a:r>
              <a:rPr lang="en"/>
              <a:t>LHP </a:t>
            </a:r>
            <a:endParaRPr/>
          </a:p>
          <a:p>
            <a:pPr indent="0" lvl="0" marL="0" rtl="0" algn="l">
              <a:spcBef>
                <a:spcPts val="1000"/>
              </a:spcBef>
              <a:spcAft>
                <a:spcPts val="0"/>
              </a:spcAft>
              <a:buNone/>
            </a:pPr>
            <a:r>
              <a:rPr lang="en"/>
              <a:t>From The Baseball Cube:</a:t>
            </a:r>
            <a:endParaRPr/>
          </a:p>
          <a:p>
            <a:pPr indent="-330200" lvl="0" marL="457200" rtl="0" algn="l">
              <a:spcBef>
                <a:spcPts val="1000"/>
              </a:spcBef>
              <a:spcAft>
                <a:spcPts val="0"/>
              </a:spcAft>
              <a:buSzPts val="1600"/>
              <a:buChar char="●"/>
            </a:pPr>
            <a:r>
              <a:rPr lang="en" sz="1600"/>
              <a:t>Organizational Rosters</a:t>
            </a:r>
            <a:endParaRPr sz="1600"/>
          </a:p>
          <a:p>
            <a:pPr indent="-317500" lvl="1" marL="914400" rtl="0" algn="l">
              <a:spcBef>
                <a:spcPts val="0"/>
              </a:spcBef>
              <a:spcAft>
                <a:spcPts val="0"/>
              </a:spcAft>
              <a:buSzPts val="1400"/>
              <a:buChar char="○"/>
            </a:pPr>
            <a:r>
              <a:rPr lang="en"/>
              <a:t>Used for position</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322" name="Google Shape;322;p35"/>
          <p:cNvPicPr preferRelativeResize="0"/>
          <p:nvPr/>
        </p:nvPicPr>
        <p:blipFill>
          <a:blip r:embed="rId3">
            <a:alphaModFix/>
          </a:blip>
          <a:stretch>
            <a:fillRect/>
          </a:stretch>
        </p:blipFill>
        <p:spPr>
          <a:xfrm>
            <a:off x="4736075" y="641625"/>
            <a:ext cx="3860250" cy="386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328" name="Google Shape;328;p36"/>
          <p:cNvSpPr txBox="1"/>
          <p:nvPr>
            <p:ph idx="2" type="title"/>
          </p:nvPr>
        </p:nvSpPr>
        <p:spPr>
          <a:xfrm>
            <a:off x="757230" y="259327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Standardize L</a:t>
            </a:r>
            <a:r>
              <a:rPr lang="en"/>
              <a:t>a</a:t>
            </a:r>
            <a:r>
              <a:rPr lang="en"/>
              <a:t>bels</a:t>
            </a:r>
            <a:endParaRPr/>
          </a:p>
        </p:txBody>
      </p:sp>
      <p:sp>
        <p:nvSpPr>
          <p:cNvPr id="329" name="Google Shape;329;p36"/>
          <p:cNvSpPr txBox="1"/>
          <p:nvPr>
            <p:ph idx="1" type="subTitle"/>
          </p:nvPr>
        </p:nvSpPr>
        <p:spPr>
          <a:xfrm>
            <a:off x="757225" y="312677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sure that positions, team abbreviations, and player names were all consistent and accurate</a:t>
            </a:r>
            <a:endParaRPr/>
          </a:p>
        </p:txBody>
      </p:sp>
      <p:sp>
        <p:nvSpPr>
          <p:cNvPr id="330" name="Google Shape;330;p36"/>
          <p:cNvSpPr txBox="1"/>
          <p:nvPr>
            <p:ph idx="3" type="title"/>
          </p:nvPr>
        </p:nvSpPr>
        <p:spPr>
          <a:xfrm>
            <a:off x="3421805" y="259327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Separate Stats</a:t>
            </a:r>
            <a:endParaRPr/>
          </a:p>
        </p:txBody>
      </p:sp>
      <p:sp>
        <p:nvSpPr>
          <p:cNvPr id="331" name="Google Shape;331;p36"/>
          <p:cNvSpPr txBox="1"/>
          <p:nvPr>
            <p:ph idx="4" type="subTitle"/>
          </p:nvPr>
        </p:nvSpPr>
        <p:spPr>
          <a:xfrm>
            <a:off x="3421800" y="312677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Each player needed to be iterated through to find in game statistics against each type of pitcher</a:t>
            </a:r>
            <a:endParaRPr/>
          </a:p>
        </p:txBody>
      </p:sp>
      <p:sp>
        <p:nvSpPr>
          <p:cNvPr id="332" name="Google Shape;332;p36"/>
          <p:cNvSpPr txBox="1"/>
          <p:nvPr>
            <p:ph idx="5" type="title"/>
          </p:nvPr>
        </p:nvSpPr>
        <p:spPr>
          <a:xfrm>
            <a:off x="6086380" y="259327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r>
              <a:rPr lang="en"/>
              <a:t>reate Player Objects</a:t>
            </a:r>
            <a:endParaRPr/>
          </a:p>
        </p:txBody>
      </p:sp>
      <p:sp>
        <p:nvSpPr>
          <p:cNvPr id="333" name="Google Shape;333;p36"/>
          <p:cNvSpPr txBox="1"/>
          <p:nvPr>
            <p:ph idx="6" type="subTitle"/>
          </p:nvPr>
        </p:nvSpPr>
        <p:spPr>
          <a:xfrm>
            <a:off x="6086375" y="312677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Pitc</a:t>
            </a:r>
            <a:r>
              <a:rPr lang="en"/>
              <a:t>h</a:t>
            </a:r>
            <a:r>
              <a:rPr lang="en"/>
              <a:t>ers and Batters were made into objects that stored player metadata and a dictionary of game stats</a:t>
            </a:r>
            <a:endParaRPr/>
          </a:p>
        </p:txBody>
      </p:sp>
      <p:sp>
        <p:nvSpPr>
          <p:cNvPr id="334" name="Google Shape;334;p36"/>
          <p:cNvSpPr/>
          <p:nvPr/>
        </p:nvSpPr>
        <p:spPr>
          <a:xfrm>
            <a:off x="1420402" y="123909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335" name="Google Shape;335;p36"/>
          <p:cNvSpPr/>
          <p:nvPr/>
        </p:nvSpPr>
        <p:spPr>
          <a:xfrm>
            <a:off x="4084977" y="123909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336" name="Google Shape;336;p36"/>
          <p:cNvSpPr/>
          <p:nvPr/>
        </p:nvSpPr>
        <p:spPr>
          <a:xfrm>
            <a:off x="6749552" y="123909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337" name="Google Shape;337;p36"/>
          <p:cNvSpPr/>
          <p:nvPr/>
        </p:nvSpPr>
        <p:spPr>
          <a:xfrm>
            <a:off x="6958103" y="1520104"/>
            <a:ext cx="556953" cy="562686"/>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6"/>
          <p:cNvGrpSpPr/>
          <p:nvPr/>
        </p:nvGrpSpPr>
        <p:grpSpPr>
          <a:xfrm>
            <a:off x="4293531" y="1504528"/>
            <a:ext cx="556950" cy="562672"/>
            <a:chOff x="2185128" y="2427549"/>
            <a:chExt cx="382758" cy="356595"/>
          </a:xfrm>
        </p:grpSpPr>
        <p:sp>
          <p:nvSpPr>
            <p:cNvPr id="339" name="Google Shape;339;p36"/>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6"/>
          <p:cNvGrpSpPr/>
          <p:nvPr/>
        </p:nvGrpSpPr>
        <p:grpSpPr>
          <a:xfrm>
            <a:off x="1705898" y="1504517"/>
            <a:ext cx="403050" cy="562680"/>
            <a:chOff x="1333682" y="3344330"/>
            <a:chExt cx="271213" cy="383088"/>
          </a:xfrm>
        </p:grpSpPr>
        <p:sp>
          <p:nvSpPr>
            <p:cNvPr id="344" name="Google Shape;344;p36"/>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Limitations</a:t>
            </a:r>
            <a:endParaRPr/>
          </a:p>
        </p:txBody>
      </p:sp>
      <p:sp>
        <p:nvSpPr>
          <p:cNvPr id="360" name="Google Shape;360;p37"/>
          <p:cNvSpPr txBox="1"/>
          <p:nvPr>
            <p:ph idx="2" type="title"/>
          </p:nvPr>
        </p:nvSpPr>
        <p:spPr>
          <a:xfrm>
            <a:off x="1747830" y="274567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 vs NL</a:t>
            </a:r>
            <a:endParaRPr/>
          </a:p>
        </p:txBody>
      </p:sp>
      <p:sp>
        <p:nvSpPr>
          <p:cNvPr id="361" name="Google Shape;361;p37"/>
          <p:cNvSpPr txBox="1"/>
          <p:nvPr>
            <p:ph idx="1" type="subTitle"/>
          </p:nvPr>
        </p:nvSpPr>
        <p:spPr>
          <a:xfrm>
            <a:off x="1747825" y="327917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National League does not have a rostered DH</a:t>
            </a:r>
            <a:endParaRPr/>
          </a:p>
        </p:txBody>
      </p:sp>
      <p:sp>
        <p:nvSpPr>
          <p:cNvPr id="362" name="Google Shape;362;p37"/>
          <p:cNvSpPr txBox="1"/>
          <p:nvPr>
            <p:ph idx="5" type="title"/>
          </p:nvPr>
        </p:nvSpPr>
        <p:spPr>
          <a:xfrm>
            <a:off x="5019580" y="2745675"/>
            <a:ext cx="23004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Free Agents</a:t>
            </a:r>
            <a:endParaRPr/>
          </a:p>
        </p:txBody>
      </p:sp>
      <p:sp>
        <p:nvSpPr>
          <p:cNvPr id="363" name="Google Shape;363;p37"/>
          <p:cNvSpPr txBox="1"/>
          <p:nvPr>
            <p:ph idx="6" type="subTitle"/>
          </p:nvPr>
        </p:nvSpPr>
        <p:spPr>
          <a:xfrm>
            <a:off x="4986350" y="3279173"/>
            <a:ext cx="23004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Rosters won’t include players who are signed this offseason (can be updated later)  </a:t>
            </a:r>
            <a:endParaRPr/>
          </a:p>
        </p:txBody>
      </p:sp>
      <p:sp>
        <p:nvSpPr>
          <p:cNvPr id="364" name="Google Shape;364;p37"/>
          <p:cNvSpPr/>
          <p:nvPr/>
        </p:nvSpPr>
        <p:spPr>
          <a:xfrm>
            <a:off x="2411002" y="139149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365" name="Google Shape;365;p37"/>
          <p:cNvSpPr/>
          <p:nvPr/>
        </p:nvSpPr>
        <p:spPr>
          <a:xfrm>
            <a:off x="5682752" y="1391498"/>
            <a:ext cx="974037" cy="1124669"/>
          </a:xfrm>
          <a:custGeom>
            <a:rect b="b" l="l" r="r" t="t"/>
            <a:pathLst>
              <a:path extrusionOk="0" h="25923" w="22451">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242426"/>
              </a:solidFill>
            </a:endParaRPr>
          </a:p>
        </p:txBody>
      </p:sp>
      <p:sp>
        <p:nvSpPr>
          <p:cNvPr id="366" name="Google Shape;366;p37"/>
          <p:cNvSpPr/>
          <p:nvPr/>
        </p:nvSpPr>
        <p:spPr>
          <a:xfrm>
            <a:off x="5891303" y="1672504"/>
            <a:ext cx="556953" cy="562686"/>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7"/>
          <p:cNvGrpSpPr/>
          <p:nvPr/>
        </p:nvGrpSpPr>
        <p:grpSpPr>
          <a:xfrm>
            <a:off x="2696498" y="1656917"/>
            <a:ext cx="403050" cy="562680"/>
            <a:chOff x="1333682" y="3344330"/>
            <a:chExt cx="271213" cy="383088"/>
          </a:xfrm>
        </p:grpSpPr>
        <p:sp>
          <p:nvSpPr>
            <p:cNvPr id="368" name="Google Shape;368;p37"/>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584925" y="4057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COMPONENT ARCHITECTURE</a:t>
            </a:r>
            <a:endParaRPr/>
          </a:p>
        </p:txBody>
      </p:sp>
      <p:sp>
        <p:nvSpPr>
          <p:cNvPr id="384" name="Google Shape;384;p38"/>
          <p:cNvSpPr txBox="1"/>
          <p:nvPr>
            <p:ph idx="2" type="title"/>
          </p:nvPr>
        </p:nvSpPr>
        <p:spPr>
          <a:xfrm>
            <a:off x="3454038" y="1534238"/>
            <a:ext cx="22359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Roster Class</a:t>
            </a:r>
            <a:endParaRPr/>
          </a:p>
        </p:txBody>
      </p:sp>
      <p:sp>
        <p:nvSpPr>
          <p:cNvPr id="385" name="Google Shape;385;p38"/>
          <p:cNvSpPr txBox="1"/>
          <p:nvPr>
            <p:ph idx="1" type="subTitle"/>
          </p:nvPr>
        </p:nvSpPr>
        <p:spPr>
          <a:xfrm>
            <a:off x="3137450" y="1924788"/>
            <a:ext cx="29472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Houses Player </a:t>
            </a:r>
            <a:endParaRPr/>
          </a:p>
          <a:p>
            <a:pPr indent="0" lvl="0" marL="0" rtl="0" algn="ctr">
              <a:spcBef>
                <a:spcPts val="0"/>
              </a:spcBef>
              <a:spcAft>
                <a:spcPts val="0"/>
              </a:spcAft>
              <a:buNone/>
            </a:pPr>
            <a:r>
              <a:rPr lang="en"/>
              <a:t>Objects</a:t>
            </a:r>
            <a:endParaRPr/>
          </a:p>
        </p:txBody>
      </p:sp>
      <p:sp>
        <p:nvSpPr>
          <p:cNvPr id="386" name="Google Shape;386;p38"/>
          <p:cNvSpPr/>
          <p:nvPr/>
        </p:nvSpPr>
        <p:spPr>
          <a:xfrm>
            <a:off x="4263350" y="996038"/>
            <a:ext cx="617278" cy="520602"/>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txBox="1"/>
          <p:nvPr>
            <p:ph idx="3" type="title"/>
          </p:nvPr>
        </p:nvSpPr>
        <p:spPr>
          <a:xfrm>
            <a:off x="6207600" y="1534250"/>
            <a:ext cx="26370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Matchup Creator</a:t>
            </a:r>
            <a:endParaRPr/>
          </a:p>
        </p:txBody>
      </p:sp>
      <p:sp>
        <p:nvSpPr>
          <p:cNvPr id="388" name="Google Shape;388;p38"/>
          <p:cNvSpPr txBox="1"/>
          <p:nvPr>
            <p:ph idx="4" type="subTitle"/>
          </p:nvPr>
        </p:nvSpPr>
        <p:spPr>
          <a:xfrm>
            <a:off x="6408163" y="1896276"/>
            <a:ext cx="22359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Home/Away</a:t>
            </a:r>
            <a:endParaRPr/>
          </a:p>
          <a:p>
            <a:pPr indent="0" lvl="0" marL="0" rtl="0" algn="ctr">
              <a:spcBef>
                <a:spcPts val="0"/>
              </a:spcBef>
              <a:spcAft>
                <a:spcPts val="0"/>
              </a:spcAft>
              <a:buNone/>
            </a:pPr>
            <a:r>
              <a:rPr lang="en"/>
              <a:t>Teams</a:t>
            </a:r>
            <a:endParaRPr/>
          </a:p>
        </p:txBody>
      </p:sp>
      <p:grpSp>
        <p:nvGrpSpPr>
          <p:cNvPr id="389" name="Google Shape;389;p38"/>
          <p:cNvGrpSpPr/>
          <p:nvPr/>
        </p:nvGrpSpPr>
        <p:grpSpPr>
          <a:xfrm>
            <a:off x="7131673" y="978450"/>
            <a:ext cx="788885" cy="520595"/>
            <a:chOff x="5318259" y="2982111"/>
            <a:chExt cx="371013" cy="220787"/>
          </a:xfrm>
        </p:grpSpPr>
        <p:sp>
          <p:nvSpPr>
            <p:cNvPr id="390" name="Google Shape;390;p38"/>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8"/>
          <p:cNvSpPr txBox="1"/>
          <p:nvPr>
            <p:ph idx="9" type="title"/>
          </p:nvPr>
        </p:nvSpPr>
        <p:spPr>
          <a:xfrm>
            <a:off x="278075" y="3546388"/>
            <a:ext cx="22359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Pitcher Selector</a:t>
            </a:r>
            <a:endParaRPr/>
          </a:p>
        </p:txBody>
      </p:sp>
      <p:sp>
        <p:nvSpPr>
          <p:cNvPr id="399" name="Google Shape;399;p38"/>
          <p:cNvSpPr txBox="1"/>
          <p:nvPr>
            <p:ph idx="13" type="subTitle"/>
          </p:nvPr>
        </p:nvSpPr>
        <p:spPr>
          <a:xfrm>
            <a:off x="278063" y="3890438"/>
            <a:ext cx="22359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One Starting Pitcher from each Team</a:t>
            </a:r>
            <a:endParaRPr/>
          </a:p>
          <a:p>
            <a:pPr indent="0" lvl="0" marL="0" rtl="0" algn="ctr">
              <a:spcBef>
                <a:spcPts val="0"/>
              </a:spcBef>
              <a:spcAft>
                <a:spcPts val="0"/>
              </a:spcAft>
              <a:buNone/>
            </a:pPr>
            <a:r>
              <a:t/>
            </a:r>
            <a:endParaRPr/>
          </a:p>
        </p:txBody>
      </p:sp>
      <p:grpSp>
        <p:nvGrpSpPr>
          <p:cNvPr id="400" name="Google Shape;400;p38"/>
          <p:cNvGrpSpPr/>
          <p:nvPr/>
        </p:nvGrpSpPr>
        <p:grpSpPr>
          <a:xfrm>
            <a:off x="1153779" y="3006382"/>
            <a:ext cx="418039" cy="572697"/>
            <a:chOff x="7594288" y="2415259"/>
            <a:chExt cx="279513" cy="355735"/>
          </a:xfrm>
        </p:grpSpPr>
        <p:sp>
          <p:nvSpPr>
            <p:cNvPr id="401" name="Google Shape;401;p38"/>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8"/>
          <p:cNvSpPr txBox="1"/>
          <p:nvPr>
            <p:ph idx="5" type="title"/>
          </p:nvPr>
        </p:nvSpPr>
        <p:spPr>
          <a:xfrm>
            <a:off x="3493100" y="3546388"/>
            <a:ext cx="22359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Line-up Generators</a:t>
            </a:r>
            <a:endParaRPr/>
          </a:p>
        </p:txBody>
      </p:sp>
      <p:sp>
        <p:nvSpPr>
          <p:cNvPr id="408" name="Google Shape;408;p38"/>
          <p:cNvSpPr txBox="1"/>
          <p:nvPr>
            <p:ph idx="6" type="subTitle"/>
          </p:nvPr>
        </p:nvSpPr>
        <p:spPr>
          <a:xfrm>
            <a:off x="3454038" y="3890451"/>
            <a:ext cx="22359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3 Different Methods</a:t>
            </a:r>
            <a:endParaRPr/>
          </a:p>
        </p:txBody>
      </p:sp>
      <p:grpSp>
        <p:nvGrpSpPr>
          <p:cNvPr id="409" name="Google Shape;409;p38"/>
          <p:cNvGrpSpPr/>
          <p:nvPr/>
        </p:nvGrpSpPr>
        <p:grpSpPr>
          <a:xfrm>
            <a:off x="4263351" y="3013468"/>
            <a:ext cx="617281" cy="520604"/>
            <a:chOff x="1306445" y="3397829"/>
            <a:chExt cx="367255" cy="269855"/>
          </a:xfrm>
        </p:grpSpPr>
        <p:sp>
          <p:nvSpPr>
            <p:cNvPr id="410" name="Google Shape;410;p38"/>
            <p:cNvSpPr/>
            <p:nvPr/>
          </p:nvSpPr>
          <p:spPr>
            <a:xfrm>
              <a:off x="1588395" y="3513054"/>
              <a:ext cx="45517" cy="16297"/>
            </a:xfrm>
            <a:custGeom>
              <a:rect b="b" l="l" r="r" t="t"/>
              <a:pathLst>
                <a:path extrusionOk="0" h="512" w="143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1306445" y="3397829"/>
              <a:ext cx="367255" cy="269091"/>
            </a:xfrm>
            <a:custGeom>
              <a:rect b="b" l="l" r="r" t="t"/>
              <a:pathLst>
                <a:path extrusionOk="0" h="8454" w="11538">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1639960" y="3622549"/>
              <a:ext cx="10631" cy="45135"/>
            </a:xfrm>
            <a:custGeom>
              <a:rect b="b" l="l" r="r" t="t"/>
              <a:pathLst>
                <a:path extrusionOk="0" h="1418" w="334">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1444014" y="3446466"/>
              <a:ext cx="91734" cy="30589"/>
            </a:xfrm>
            <a:custGeom>
              <a:rect b="b" l="l" r="r" t="t"/>
              <a:pathLst>
                <a:path extrusionOk="0" h="961" w="2882">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1420524" y="3633944"/>
              <a:ext cx="11013" cy="33740"/>
            </a:xfrm>
            <a:custGeom>
              <a:rect b="b" l="l" r="r" t="t"/>
              <a:pathLst>
                <a:path extrusionOk="0" h="1060" w="346">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1547494" y="3633944"/>
              <a:ext cx="11013" cy="33740"/>
            </a:xfrm>
            <a:custGeom>
              <a:rect b="b" l="l" r="r" t="t"/>
              <a:pathLst>
                <a:path extrusionOk="0" h="1060" w="346">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8"/>
          <p:cNvSpPr txBox="1"/>
          <p:nvPr>
            <p:ph idx="14" type="title"/>
          </p:nvPr>
        </p:nvSpPr>
        <p:spPr>
          <a:xfrm>
            <a:off x="6177175" y="3731475"/>
            <a:ext cx="26979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Visualizations &amp; Analysis</a:t>
            </a:r>
            <a:endParaRPr/>
          </a:p>
        </p:txBody>
      </p:sp>
      <p:grpSp>
        <p:nvGrpSpPr>
          <p:cNvPr id="417" name="Google Shape;417;p38"/>
          <p:cNvGrpSpPr/>
          <p:nvPr/>
        </p:nvGrpSpPr>
        <p:grpSpPr>
          <a:xfrm>
            <a:off x="7217499" y="3101999"/>
            <a:ext cx="617258" cy="520601"/>
            <a:chOff x="6083810" y="1547297"/>
            <a:chExt cx="382819" cy="310788"/>
          </a:xfrm>
        </p:grpSpPr>
        <p:sp>
          <p:nvSpPr>
            <p:cNvPr id="418" name="Google Shape;418;p38"/>
            <p:cNvSpPr/>
            <p:nvPr/>
          </p:nvSpPr>
          <p:spPr>
            <a:xfrm>
              <a:off x="6083810" y="1547297"/>
              <a:ext cx="382819" cy="310788"/>
            </a:xfrm>
            <a:custGeom>
              <a:rect b="b" l="l" r="r" t="t"/>
              <a:pathLst>
                <a:path extrusionOk="0" h="9764" w="12027">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6106950" y="1606787"/>
              <a:ext cx="334661" cy="11395"/>
            </a:xfrm>
            <a:custGeom>
              <a:rect b="b" l="l" r="r" t="t"/>
              <a:pathLst>
                <a:path extrusionOk="0" h="358" w="10514">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6124743" y="1655296"/>
              <a:ext cx="47427" cy="11395"/>
            </a:xfrm>
            <a:custGeom>
              <a:rect b="b" l="l" r="r" t="t"/>
              <a:pathLst>
                <a:path extrusionOk="0" h="358" w="149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6208520" y="1655296"/>
              <a:ext cx="47395" cy="11395"/>
            </a:xfrm>
            <a:custGeom>
              <a:rect b="b" l="l" r="r" t="t"/>
              <a:pathLst>
                <a:path extrusionOk="0" h="358" w="1489">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6376391" y="1655296"/>
              <a:ext cx="47395" cy="11395"/>
            </a:xfrm>
            <a:custGeom>
              <a:rect b="b" l="l" r="r" t="t"/>
              <a:pathLst>
                <a:path extrusionOk="0" h="358" w="1489">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6124743" y="1703041"/>
              <a:ext cx="47427" cy="11427"/>
            </a:xfrm>
            <a:custGeom>
              <a:rect b="b" l="l" r="r" t="t"/>
              <a:pathLst>
                <a:path extrusionOk="0" h="359" w="149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6292646" y="1703041"/>
              <a:ext cx="47395" cy="11427"/>
            </a:xfrm>
            <a:custGeom>
              <a:rect b="b" l="l" r="r" t="t"/>
              <a:pathLst>
                <a:path extrusionOk="0" h="359" w="1489">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6124743" y="1750818"/>
              <a:ext cx="47427" cy="11395"/>
            </a:xfrm>
            <a:custGeom>
              <a:rect b="b" l="l" r="r" t="t"/>
              <a:pathLst>
                <a:path extrusionOk="0" h="358" w="149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6208520" y="1750818"/>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6376391" y="1750818"/>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6208520" y="1798563"/>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6292646" y="1798563"/>
              <a:ext cx="47395" cy="11395"/>
            </a:xfrm>
            <a:custGeom>
              <a:rect b="b" l="l" r="r" t="t"/>
              <a:pathLst>
                <a:path extrusionOk="0" h="358" w="1489">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6376391" y="1798563"/>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6207756" y="1690723"/>
              <a:ext cx="48923" cy="35108"/>
            </a:xfrm>
            <a:custGeom>
              <a:rect b="b" l="l" r="r" t="t"/>
              <a:pathLst>
                <a:path extrusionOk="0" h="1103" w="1537">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6376009" y="1690723"/>
              <a:ext cx="48159" cy="35108"/>
            </a:xfrm>
            <a:custGeom>
              <a:rect b="b" l="l" r="r" t="t"/>
              <a:pathLst>
                <a:path extrusionOk="0" h="1103" w="1513">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6291500" y="1738595"/>
              <a:ext cx="48923" cy="34981"/>
            </a:xfrm>
            <a:custGeom>
              <a:rect b="b" l="l" r="r" t="t"/>
              <a:pathLst>
                <a:path extrusionOk="0" h="1099" w="1537">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6123629" y="1786627"/>
              <a:ext cx="48891" cy="34695"/>
            </a:xfrm>
            <a:custGeom>
              <a:rect b="b" l="l" r="r" t="t"/>
              <a:pathLst>
                <a:path extrusionOk="0" h="1090" w="1536">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6291500" y="1642978"/>
              <a:ext cx="48923" cy="34727"/>
            </a:xfrm>
            <a:custGeom>
              <a:rect b="b" l="l" r="r" t="t"/>
              <a:pathLst>
                <a:path extrusionOk="0" h="1091" w="1537">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 name="Google Shape;436;p38"/>
          <p:cNvCxnSpPr/>
          <p:nvPr/>
        </p:nvCxnSpPr>
        <p:spPr>
          <a:xfrm>
            <a:off x="5505625" y="1291825"/>
            <a:ext cx="1148700" cy="2400"/>
          </a:xfrm>
          <a:prstGeom prst="straightConnector1">
            <a:avLst/>
          </a:prstGeom>
          <a:noFill/>
          <a:ln cap="flat" cmpd="sng" w="38100">
            <a:solidFill>
              <a:schemeClr val="accent1"/>
            </a:solidFill>
            <a:prstDash val="solid"/>
            <a:round/>
            <a:headEnd len="med" w="med" type="none"/>
            <a:tailEnd len="med" w="med" type="triangle"/>
          </a:ln>
        </p:spPr>
      </p:cxnSp>
      <p:grpSp>
        <p:nvGrpSpPr>
          <p:cNvPr id="437" name="Google Shape;437;p38"/>
          <p:cNvGrpSpPr/>
          <p:nvPr/>
        </p:nvGrpSpPr>
        <p:grpSpPr>
          <a:xfrm>
            <a:off x="1153779" y="1006682"/>
            <a:ext cx="418039" cy="572697"/>
            <a:chOff x="7594288" y="2415259"/>
            <a:chExt cx="279513" cy="355735"/>
          </a:xfrm>
        </p:grpSpPr>
        <p:sp>
          <p:nvSpPr>
            <p:cNvPr id="438" name="Google Shape;438;p38"/>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8"/>
          <p:cNvSpPr txBox="1"/>
          <p:nvPr>
            <p:ph idx="2" type="title"/>
          </p:nvPr>
        </p:nvSpPr>
        <p:spPr>
          <a:xfrm>
            <a:off x="244850" y="1534250"/>
            <a:ext cx="22359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Player Class</a:t>
            </a:r>
            <a:endParaRPr/>
          </a:p>
        </p:txBody>
      </p:sp>
      <p:sp>
        <p:nvSpPr>
          <p:cNvPr id="445" name="Google Shape;445;p38"/>
          <p:cNvSpPr txBox="1"/>
          <p:nvPr>
            <p:ph idx="1" type="subTitle"/>
          </p:nvPr>
        </p:nvSpPr>
        <p:spPr>
          <a:xfrm>
            <a:off x="-77575" y="1896275"/>
            <a:ext cx="2947200" cy="7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Batter and Pitcher Subclasses</a:t>
            </a:r>
            <a:endParaRPr/>
          </a:p>
        </p:txBody>
      </p:sp>
      <p:cxnSp>
        <p:nvCxnSpPr>
          <p:cNvPr id="446" name="Google Shape;446;p38"/>
          <p:cNvCxnSpPr/>
          <p:nvPr/>
        </p:nvCxnSpPr>
        <p:spPr>
          <a:xfrm>
            <a:off x="2162300" y="1328700"/>
            <a:ext cx="1148700" cy="2400"/>
          </a:xfrm>
          <a:prstGeom prst="straightConnector1">
            <a:avLst/>
          </a:prstGeom>
          <a:noFill/>
          <a:ln cap="flat" cmpd="sng" w="38100">
            <a:solidFill>
              <a:schemeClr val="accent1"/>
            </a:solidFill>
            <a:prstDash val="solid"/>
            <a:round/>
            <a:headEnd len="med" w="med" type="none"/>
            <a:tailEnd len="med" w="med" type="triangle"/>
          </a:ln>
        </p:spPr>
      </p:cxnSp>
      <p:cxnSp>
        <p:nvCxnSpPr>
          <p:cNvPr id="447" name="Google Shape;447;p38"/>
          <p:cNvCxnSpPr/>
          <p:nvPr/>
        </p:nvCxnSpPr>
        <p:spPr>
          <a:xfrm>
            <a:off x="5505625" y="3374575"/>
            <a:ext cx="1148700" cy="2400"/>
          </a:xfrm>
          <a:prstGeom prst="straightConnector1">
            <a:avLst/>
          </a:prstGeom>
          <a:noFill/>
          <a:ln cap="flat" cmpd="sng" w="38100">
            <a:solidFill>
              <a:schemeClr val="accent1"/>
            </a:solidFill>
            <a:prstDash val="solid"/>
            <a:round/>
            <a:headEnd len="med" w="med" type="none"/>
            <a:tailEnd len="med" w="med" type="triangle"/>
          </a:ln>
        </p:spPr>
      </p:cxnSp>
      <p:cxnSp>
        <p:nvCxnSpPr>
          <p:cNvPr id="448" name="Google Shape;448;p38"/>
          <p:cNvCxnSpPr/>
          <p:nvPr/>
        </p:nvCxnSpPr>
        <p:spPr>
          <a:xfrm>
            <a:off x="2162300" y="3374575"/>
            <a:ext cx="1148700" cy="2400"/>
          </a:xfrm>
          <a:prstGeom prst="straightConnector1">
            <a:avLst/>
          </a:prstGeom>
          <a:noFill/>
          <a:ln cap="flat" cmpd="sng" w="38100">
            <a:solidFill>
              <a:schemeClr val="accent1"/>
            </a:solidFill>
            <a:prstDash val="solid"/>
            <a:round/>
            <a:headEnd len="med" w="med" type="none"/>
            <a:tailEnd len="med" w="med" type="triangle"/>
          </a:ln>
        </p:spPr>
      </p:cxnSp>
      <p:cxnSp>
        <p:nvCxnSpPr>
          <p:cNvPr id="449" name="Google Shape;449;p38"/>
          <p:cNvCxnSpPr/>
          <p:nvPr/>
        </p:nvCxnSpPr>
        <p:spPr>
          <a:xfrm flipH="1">
            <a:off x="5427150" y="2297375"/>
            <a:ext cx="1067400" cy="2367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idx="1" type="body"/>
          </p:nvPr>
        </p:nvSpPr>
        <p:spPr>
          <a:xfrm>
            <a:off x="194200" y="1394550"/>
            <a:ext cx="3553200" cy="364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get_name</a:t>
            </a:r>
            <a:endParaRPr/>
          </a:p>
          <a:p>
            <a:pPr indent="-317500" lvl="1" marL="914400" rtl="0" algn="l">
              <a:spcBef>
                <a:spcPts val="1000"/>
              </a:spcBef>
              <a:spcAft>
                <a:spcPts val="0"/>
              </a:spcAft>
              <a:buSzPts val="1400"/>
              <a:buChar char="○"/>
            </a:pPr>
            <a:r>
              <a:rPr lang="en"/>
              <a:t>Returns team name</a:t>
            </a:r>
            <a:endParaRPr/>
          </a:p>
          <a:p>
            <a:pPr indent="-317500" lvl="0" marL="457200" rtl="0" algn="l">
              <a:spcBef>
                <a:spcPts val="1000"/>
              </a:spcBef>
              <a:spcAft>
                <a:spcPts val="0"/>
              </a:spcAft>
              <a:buSzPts val="1400"/>
              <a:buChar char="●"/>
            </a:pPr>
            <a:r>
              <a:rPr lang="en"/>
              <a:t>get_abbreviation</a:t>
            </a:r>
            <a:endParaRPr/>
          </a:p>
          <a:p>
            <a:pPr indent="-317500" lvl="1" marL="914400" rtl="0" algn="l">
              <a:spcBef>
                <a:spcPts val="1000"/>
              </a:spcBef>
              <a:spcAft>
                <a:spcPts val="0"/>
              </a:spcAft>
              <a:buSzPts val="1400"/>
              <a:buChar char="○"/>
            </a:pPr>
            <a:r>
              <a:rPr lang="en"/>
              <a:t>Returns team </a:t>
            </a:r>
            <a:r>
              <a:rPr lang="en"/>
              <a:t>abbreviation</a:t>
            </a:r>
            <a:endParaRPr/>
          </a:p>
          <a:p>
            <a:pPr indent="-317500" lvl="0" marL="457200" rtl="0" algn="l">
              <a:spcBef>
                <a:spcPts val="1000"/>
              </a:spcBef>
              <a:spcAft>
                <a:spcPts val="0"/>
              </a:spcAft>
              <a:buSzPts val="1400"/>
              <a:buChar char="●"/>
            </a:pPr>
            <a:r>
              <a:rPr lang="en"/>
              <a:t>get_city</a:t>
            </a:r>
            <a:endParaRPr/>
          </a:p>
          <a:p>
            <a:pPr indent="-317500" lvl="1" marL="914400" rtl="0" algn="l">
              <a:spcBef>
                <a:spcPts val="1000"/>
              </a:spcBef>
              <a:spcAft>
                <a:spcPts val="0"/>
              </a:spcAft>
              <a:buSzPts val="1400"/>
              <a:buChar char="○"/>
            </a:pPr>
            <a:r>
              <a:rPr lang="en"/>
              <a:t>Returns city</a:t>
            </a:r>
            <a:endParaRPr/>
          </a:p>
          <a:p>
            <a:pPr indent="-317500" lvl="0" marL="457200" rtl="0" algn="l">
              <a:spcBef>
                <a:spcPts val="1000"/>
              </a:spcBef>
              <a:spcAft>
                <a:spcPts val="0"/>
              </a:spcAft>
              <a:buSzPts val="1400"/>
              <a:buChar char="●"/>
            </a:pPr>
            <a:r>
              <a:rPr lang="en"/>
              <a:t>add_player</a:t>
            </a:r>
            <a:endParaRPr/>
          </a:p>
          <a:p>
            <a:pPr indent="-317500" lvl="1" marL="914400" rtl="0" algn="l">
              <a:spcBef>
                <a:spcPts val="1000"/>
              </a:spcBef>
              <a:spcAft>
                <a:spcPts val="0"/>
              </a:spcAft>
              <a:buSzPts val="1400"/>
              <a:buChar char="○"/>
            </a:pPr>
            <a:r>
              <a:rPr lang="en"/>
              <a:t>Adds player object to roster</a:t>
            </a:r>
            <a:endParaRPr/>
          </a:p>
          <a:p>
            <a:pPr indent="-317500" lvl="0" marL="457200" rtl="0" algn="l">
              <a:spcBef>
                <a:spcPts val="1000"/>
              </a:spcBef>
              <a:spcAft>
                <a:spcPts val="0"/>
              </a:spcAft>
              <a:buSzPts val="1400"/>
              <a:buChar char="●"/>
            </a:pPr>
            <a:r>
              <a:rPr lang="en"/>
              <a:t>get_current_roster</a:t>
            </a:r>
            <a:endParaRPr/>
          </a:p>
          <a:p>
            <a:pPr indent="-317500" lvl="1" marL="914400" rtl="0" algn="l">
              <a:spcBef>
                <a:spcPts val="1000"/>
              </a:spcBef>
              <a:spcAft>
                <a:spcPts val="1000"/>
              </a:spcAft>
              <a:buSzPts val="1400"/>
              <a:buChar char="○"/>
            </a:pPr>
            <a:r>
              <a:rPr lang="en"/>
              <a:t>Returns roster as list</a:t>
            </a:r>
            <a:endParaRPr/>
          </a:p>
        </p:txBody>
      </p:sp>
      <p:sp>
        <p:nvSpPr>
          <p:cNvPr id="455" name="Google Shape;455;p39"/>
          <p:cNvSpPr txBox="1"/>
          <p:nvPr>
            <p:ph idx="2" type="body"/>
          </p:nvPr>
        </p:nvSpPr>
        <p:spPr>
          <a:xfrm>
            <a:off x="3307500" y="1394550"/>
            <a:ext cx="3242700" cy="192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Roster allows for all player objects in a team to be easily organized in a list</a:t>
            </a:r>
            <a:endParaRPr/>
          </a:p>
          <a:p>
            <a:pPr indent="-317500" lvl="0" marL="457200" rtl="0" algn="l">
              <a:spcBef>
                <a:spcPts val="1000"/>
              </a:spcBef>
              <a:spcAft>
                <a:spcPts val="1000"/>
              </a:spcAft>
              <a:buSzPts val="1400"/>
              <a:buChar char="●"/>
            </a:pPr>
            <a:r>
              <a:rPr lang="en"/>
              <a:t>Stores pitcher handedness  and player position for entire teams which is used when determining possible lineups</a:t>
            </a:r>
            <a:endParaRPr/>
          </a:p>
        </p:txBody>
      </p:sp>
      <p:sp>
        <p:nvSpPr>
          <p:cNvPr id="456" name="Google Shape;456;p39"/>
          <p:cNvSpPr txBox="1"/>
          <p:nvPr>
            <p:ph type="title"/>
          </p:nvPr>
        </p:nvSpPr>
        <p:spPr>
          <a:xfrm>
            <a:off x="280125" y="253350"/>
            <a:ext cx="812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Roster Class</a:t>
            </a:r>
            <a:endParaRPr/>
          </a:p>
        </p:txBody>
      </p:sp>
      <p:sp>
        <p:nvSpPr>
          <p:cNvPr id="457" name="Google Shape;457;p39"/>
          <p:cNvSpPr txBox="1"/>
          <p:nvPr>
            <p:ph idx="3" type="subTitle"/>
          </p:nvPr>
        </p:nvSpPr>
        <p:spPr>
          <a:xfrm>
            <a:off x="331125" y="978442"/>
            <a:ext cx="3051300" cy="4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458" name="Google Shape;458;p39"/>
          <p:cNvSpPr txBox="1"/>
          <p:nvPr>
            <p:ph idx="4" type="subTitle"/>
          </p:nvPr>
        </p:nvSpPr>
        <p:spPr>
          <a:xfrm>
            <a:off x="3459900" y="978442"/>
            <a:ext cx="3051300" cy="4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a:t>
            </a:r>
            <a:endParaRPr/>
          </a:p>
        </p:txBody>
      </p:sp>
      <p:pic>
        <p:nvPicPr>
          <p:cNvPr id="459" name="Google Shape;459;p39"/>
          <p:cNvPicPr preferRelativeResize="0"/>
          <p:nvPr/>
        </p:nvPicPr>
        <p:blipFill>
          <a:blip r:embed="rId3">
            <a:alphaModFix/>
          </a:blip>
          <a:stretch>
            <a:fillRect/>
          </a:stretch>
        </p:blipFill>
        <p:spPr>
          <a:xfrm>
            <a:off x="6331575" y="347651"/>
            <a:ext cx="2695250" cy="4448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40"/>
          <p:cNvPicPr preferRelativeResize="0"/>
          <p:nvPr/>
        </p:nvPicPr>
        <p:blipFill rotWithShape="1">
          <a:blip r:embed="rId3">
            <a:alphaModFix/>
          </a:blip>
          <a:srcRect b="78772" l="29924" r="38826" t="18525"/>
          <a:stretch/>
        </p:blipFill>
        <p:spPr>
          <a:xfrm>
            <a:off x="0" y="3862893"/>
            <a:ext cx="9144003" cy="494182"/>
          </a:xfrm>
          <a:prstGeom prst="rect">
            <a:avLst/>
          </a:prstGeom>
          <a:noFill/>
          <a:ln>
            <a:noFill/>
          </a:ln>
        </p:spPr>
      </p:pic>
      <p:sp>
        <p:nvSpPr>
          <p:cNvPr id="466" name="Google Shape;466;p40"/>
          <p:cNvSpPr txBox="1"/>
          <p:nvPr>
            <p:ph idx="4294967295" type="title"/>
          </p:nvPr>
        </p:nvSpPr>
        <p:spPr>
          <a:xfrm>
            <a:off x="356325" y="253350"/>
            <a:ext cx="812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Matchup Creator</a:t>
            </a:r>
            <a:endParaRPr/>
          </a:p>
        </p:txBody>
      </p:sp>
      <p:sp>
        <p:nvSpPr>
          <p:cNvPr id="467" name="Google Shape;467;p40"/>
          <p:cNvSpPr txBox="1"/>
          <p:nvPr>
            <p:ph idx="4294967295" type="subTitle"/>
          </p:nvPr>
        </p:nvSpPr>
        <p:spPr>
          <a:xfrm>
            <a:off x="432525" y="932367"/>
            <a:ext cx="3051300" cy="41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7855B"/>
                </a:solidFill>
                <a:latin typeface="Anton"/>
                <a:ea typeface="Anton"/>
                <a:cs typeface="Anton"/>
                <a:sym typeface="Anton"/>
              </a:rPr>
              <a:t>Method</a:t>
            </a:r>
            <a:endParaRPr>
              <a:solidFill>
                <a:srgbClr val="F7855B"/>
              </a:solidFill>
              <a:latin typeface="Anton"/>
              <a:ea typeface="Anton"/>
              <a:cs typeface="Anton"/>
              <a:sym typeface="Anton"/>
            </a:endParaRPr>
          </a:p>
        </p:txBody>
      </p:sp>
      <p:sp>
        <p:nvSpPr>
          <p:cNvPr id="468" name="Google Shape;468;p40"/>
          <p:cNvSpPr txBox="1"/>
          <p:nvPr>
            <p:ph idx="4294967295" type="body"/>
          </p:nvPr>
        </p:nvSpPr>
        <p:spPr>
          <a:xfrm>
            <a:off x="398400" y="1348475"/>
            <a:ext cx="6070200" cy="19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Picks two unique teams from the MLB</a:t>
            </a:r>
            <a:endParaRPr/>
          </a:p>
          <a:p>
            <a:pPr indent="-342900" lvl="0" marL="457200" rtl="0" algn="l">
              <a:spcBef>
                <a:spcPts val="1000"/>
              </a:spcBef>
              <a:spcAft>
                <a:spcPts val="0"/>
              </a:spcAft>
              <a:buSzPts val="1800"/>
              <a:buChar char="●"/>
            </a:pPr>
            <a:r>
              <a:rPr lang="en"/>
              <a:t>Each team has to be unique</a:t>
            </a:r>
            <a:endParaRPr/>
          </a:p>
          <a:p>
            <a:pPr indent="-317500" lvl="1" marL="914400" rtl="0" algn="l">
              <a:spcBef>
                <a:spcPts val="1000"/>
              </a:spcBef>
              <a:spcAft>
                <a:spcPts val="0"/>
              </a:spcAft>
              <a:buSzPts val="1400"/>
              <a:buChar char="○"/>
            </a:pPr>
            <a:r>
              <a:rPr lang="en"/>
              <a:t>Can’t play yourself</a:t>
            </a:r>
            <a:endParaRPr/>
          </a:p>
          <a:p>
            <a:pPr indent="-342900" lvl="0" marL="457200" rtl="0" algn="l">
              <a:spcBef>
                <a:spcPts val="1000"/>
              </a:spcBef>
              <a:spcAft>
                <a:spcPts val="0"/>
              </a:spcAft>
              <a:buSzPts val="1800"/>
              <a:buChar char="●"/>
            </a:pPr>
            <a:r>
              <a:rPr lang="en"/>
              <a:t>The first team is assigned as home and the second team is assigned as away</a:t>
            </a:r>
            <a:endParaRPr/>
          </a:p>
          <a:p>
            <a:pPr indent="-342900" lvl="0" marL="457200" rtl="0" algn="l">
              <a:spcBef>
                <a:spcPts val="1000"/>
              </a:spcBef>
              <a:spcAft>
                <a:spcPts val="1000"/>
              </a:spcAft>
              <a:buSzPts val="1800"/>
              <a:buChar char="●"/>
            </a:pPr>
            <a:r>
              <a:rPr lang="en"/>
              <a:t>genMatchup </a:t>
            </a:r>
            <a:r>
              <a:rPr lang="en"/>
              <a:t>functionality</a:t>
            </a:r>
            <a:r>
              <a:rPr lang="en"/>
              <a:t> and specificity in making a match-up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p:nvPr/>
        </p:nvSpPr>
        <p:spPr>
          <a:xfrm>
            <a:off x="8450800" y="1033725"/>
            <a:ext cx="234769" cy="213405"/>
          </a:xfrm>
          <a:custGeom>
            <a:rect b="b" l="l" r="r" t="t"/>
            <a:pathLst>
              <a:path extrusionOk="0" h="5444" w="5989">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1"/>
          <p:cNvPicPr preferRelativeResize="0"/>
          <p:nvPr/>
        </p:nvPicPr>
        <p:blipFill rotWithShape="1">
          <a:blip r:embed="rId3">
            <a:alphaModFix/>
          </a:blip>
          <a:srcRect b="75085" l="29988" r="50520" t="20639"/>
          <a:stretch/>
        </p:blipFill>
        <p:spPr>
          <a:xfrm>
            <a:off x="692563" y="3632150"/>
            <a:ext cx="7758874" cy="1063725"/>
          </a:xfrm>
          <a:prstGeom prst="rect">
            <a:avLst/>
          </a:prstGeom>
          <a:noFill/>
          <a:ln>
            <a:noFill/>
          </a:ln>
        </p:spPr>
      </p:pic>
      <p:sp>
        <p:nvSpPr>
          <p:cNvPr id="475" name="Google Shape;475;p41"/>
          <p:cNvSpPr txBox="1"/>
          <p:nvPr>
            <p:ph idx="4294967295" type="title"/>
          </p:nvPr>
        </p:nvSpPr>
        <p:spPr>
          <a:xfrm>
            <a:off x="584925" y="405750"/>
            <a:ext cx="812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Pitcher Generator</a:t>
            </a:r>
            <a:endParaRPr/>
          </a:p>
        </p:txBody>
      </p:sp>
      <p:sp>
        <p:nvSpPr>
          <p:cNvPr id="476" name="Google Shape;476;p41"/>
          <p:cNvSpPr txBox="1"/>
          <p:nvPr>
            <p:ph idx="4294967295" type="subTitle"/>
          </p:nvPr>
        </p:nvSpPr>
        <p:spPr>
          <a:xfrm>
            <a:off x="584925" y="932367"/>
            <a:ext cx="3051300" cy="41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7855B"/>
                </a:solidFill>
                <a:latin typeface="Anton"/>
                <a:ea typeface="Anton"/>
                <a:cs typeface="Anton"/>
                <a:sym typeface="Anton"/>
              </a:rPr>
              <a:t>Method</a:t>
            </a:r>
            <a:endParaRPr>
              <a:solidFill>
                <a:srgbClr val="F7855B"/>
              </a:solidFill>
              <a:latin typeface="Anton"/>
              <a:ea typeface="Anton"/>
              <a:cs typeface="Anton"/>
              <a:sym typeface="Anton"/>
            </a:endParaRPr>
          </a:p>
        </p:txBody>
      </p:sp>
      <p:sp>
        <p:nvSpPr>
          <p:cNvPr id="477" name="Google Shape;477;p41"/>
          <p:cNvSpPr txBox="1"/>
          <p:nvPr>
            <p:ph idx="4294967295" type="body"/>
          </p:nvPr>
        </p:nvSpPr>
        <p:spPr>
          <a:xfrm>
            <a:off x="398400" y="1348475"/>
            <a:ext cx="6063600" cy="199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Takes all player objects from selected roster with position “P”</a:t>
            </a:r>
            <a:endParaRPr/>
          </a:p>
          <a:p>
            <a:pPr indent="-342900" lvl="0" marL="457200" rtl="0" algn="l">
              <a:spcBef>
                <a:spcPts val="1000"/>
              </a:spcBef>
              <a:spcAft>
                <a:spcPts val="0"/>
              </a:spcAft>
              <a:buSzPts val="1800"/>
              <a:buChar char="●"/>
            </a:pPr>
            <a:r>
              <a:rPr lang="en"/>
              <a:t>Randomly selects a pitcher</a:t>
            </a:r>
            <a:endParaRPr/>
          </a:p>
          <a:p>
            <a:pPr indent="-317500" lvl="1" marL="914400" rtl="0" algn="l">
              <a:spcBef>
                <a:spcPts val="1000"/>
              </a:spcBef>
              <a:spcAft>
                <a:spcPts val="0"/>
              </a:spcAft>
              <a:buSzPts val="1400"/>
              <a:buChar char="○"/>
            </a:pPr>
            <a:r>
              <a:rPr lang="en"/>
              <a:t>If specified as a ‘RP’, they were not included as a ‘P’</a:t>
            </a:r>
            <a:endParaRPr/>
          </a:p>
          <a:p>
            <a:pPr indent="-342900" lvl="0" marL="457200" rtl="0" algn="l">
              <a:spcBef>
                <a:spcPts val="1000"/>
              </a:spcBef>
              <a:spcAft>
                <a:spcPts val="0"/>
              </a:spcAft>
              <a:buSzPts val="1800"/>
              <a:buChar char="●"/>
            </a:pPr>
            <a:r>
              <a:rPr lang="en"/>
              <a:t>Confirms handedness of pitcher</a:t>
            </a:r>
            <a:endParaRPr/>
          </a:p>
          <a:p>
            <a:pPr indent="-317500" lvl="1" marL="914400" rtl="0" algn="l">
              <a:spcBef>
                <a:spcPts val="1000"/>
              </a:spcBef>
              <a:spcAft>
                <a:spcPts val="1000"/>
              </a:spcAft>
              <a:buSzPts val="1400"/>
              <a:buChar char="○"/>
            </a:pPr>
            <a:r>
              <a:rPr lang="en"/>
              <a:t>Printed separately as our lineups are for offensive players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itness App Pitch Deck by Slidesgo">
  <a:themeElements>
    <a:clrScheme name="Simple Light">
      <a:dk1>
        <a:srgbClr val="000000"/>
      </a:dk1>
      <a:lt1>
        <a:srgbClr val="FFFFFF"/>
      </a:lt1>
      <a:dk2>
        <a:srgbClr val="595959"/>
      </a:dk2>
      <a:lt2>
        <a:srgbClr val="EFEFEF"/>
      </a:lt2>
      <a:accent1>
        <a:srgbClr val="F7855B"/>
      </a:accent1>
      <a:accent2>
        <a:srgbClr val="363639"/>
      </a:accent2>
      <a:accent3>
        <a:srgbClr val="FBC2AD"/>
      </a:accent3>
      <a:accent4>
        <a:srgbClr val="FB6704"/>
      </a:accent4>
      <a:accent5>
        <a:srgbClr val="FCE5CD"/>
      </a:accent5>
      <a:accent6>
        <a:srgbClr val="CCCCCC"/>
      </a:accent6>
      <a:hlink>
        <a:srgbClr val="CF877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